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3"/>
  </p:normalViewPr>
  <p:slideViewPr>
    <p:cSldViewPr snapToGrid="0">
      <p:cViewPr varScale="1">
        <p:scale>
          <a:sx n="45" d="100"/>
          <a:sy n="45" d="100"/>
        </p:scale>
        <p:origin x="232"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9911399999999994E-2"/>
          <c:y val="3.7988000000000001E-2"/>
          <c:w val="0.91508900000000004"/>
          <c:h val="0.894764"/>
        </c:manualLayout>
      </c:layout>
      <c:barChart>
        <c:barDir val="col"/>
        <c:grouping val="clustered"/>
        <c:varyColors val="0"/>
        <c:ser>
          <c:idx val="0"/>
          <c:order val="0"/>
          <c:tx>
            <c:strRef>
              <c:f>Sheet1!$A$2</c:f>
              <c:strCache>
                <c:ptCount val="1"/>
                <c:pt idx="0">
                  <c:v>Positive</c:v>
                </c:pt>
              </c:strCache>
            </c:strRef>
          </c:tx>
          <c:spPr>
            <a:solidFill>
              <a:schemeClr val="accent2"/>
            </a:solidFill>
            <a:ln w="9525" cap="flat">
              <a:solidFill>
                <a:srgbClr val="F9F9F9"/>
              </a:solidFill>
              <a:prstDash val="solid"/>
              <a:round/>
            </a:ln>
            <a:effectLst>
              <a:outerShdw blurRad="38100" dist="20000" dir="5654654" algn="tl">
                <a:srgbClr val="000000">
                  <a:alpha val="0"/>
                </a:srgbClr>
              </a:outerShdw>
            </a:effectLst>
          </c:spPr>
          <c:invertIfNegative val="0"/>
          <c:dLbls>
            <c:numFmt formatCode="#,##0" sourceLinked="0"/>
            <c:spPr>
              <a:noFill/>
              <a:ln>
                <a:noFill/>
              </a:ln>
              <a:effectLst/>
            </c:spPr>
            <c:txPr>
              <a:bodyPr/>
              <a:lstStyle/>
              <a:p>
                <a:pPr>
                  <a:defRPr sz="2000" b="0" i="0" u="none" strike="noStrike">
                    <a:solidFill>
                      <a:srgbClr val="535353"/>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Sheet1!$B$1:$F$1</c:f>
              <c:strCache>
                <c:ptCount val="5"/>
                <c:pt idx="0">
                  <c:v>Trustpilot</c:v>
                </c:pt>
                <c:pt idx="1">
                  <c:v>Social Media</c:v>
                </c:pt>
                <c:pt idx="2">
                  <c:v>Amazon</c:v>
                </c:pt>
                <c:pt idx="3">
                  <c:v>Etsy</c:v>
                </c:pt>
              </c:strCache>
            </c:strRef>
          </c:cat>
          <c:val>
            <c:numRef>
              <c:f>Sheet1!$B$2:$F$2</c:f>
              <c:numCache>
                <c:formatCode>General</c:formatCode>
                <c:ptCount val="2"/>
                <c:pt idx="0">
                  <c:v>19</c:v>
                </c:pt>
                <c:pt idx="1">
                  <c:v>1</c:v>
                </c:pt>
              </c:numCache>
            </c:numRef>
          </c:val>
          <c:extLst>
            <c:ext xmlns:c16="http://schemas.microsoft.com/office/drawing/2014/chart" uri="{C3380CC4-5D6E-409C-BE32-E72D297353CC}">
              <c16:uniqueId val="{00000000-6A76-4249-8E2A-49F4B0BB5E76}"/>
            </c:ext>
          </c:extLst>
        </c:ser>
        <c:ser>
          <c:idx val="1"/>
          <c:order val="1"/>
          <c:tx>
            <c:strRef>
              <c:f>Sheet1!$A$3</c:f>
              <c:strCache>
                <c:ptCount val="1"/>
                <c:pt idx="0">
                  <c:v>Negative</c:v>
                </c:pt>
              </c:strCache>
            </c:strRef>
          </c:tx>
          <c:spPr>
            <a:solidFill>
              <a:schemeClr val="accent5"/>
            </a:solidFill>
            <a:ln w="9525" cap="flat">
              <a:solidFill>
                <a:srgbClr val="F9F9F9"/>
              </a:solidFill>
              <a:prstDash val="solid"/>
              <a:round/>
            </a:ln>
            <a:effectLst>
              <a:outerShdw blurRad="38100" dist="20000" dir="5654654" algn="tl">
                <a:srgbClr val="000000">
                  <a:alpha val="0"/>
                </a:srgbClr>
              </a:outerShdw>
            </a:effectLst>
          </c:spPr>
          <c:invertIfNegative val="0"/>
          <c:dLbls>
            <c:numFmt formatCode="#,##0" sourceLinked="0"/>
            <c:spPr>
              <a:noFill/>
              <a:ln>
                <a:noFill/>
              </a:ln>
              <a:effectLst/>
            </c:spPr>
            <c:txPr>
              <a:bodyPr/>
              <a:lstStyle/>
              <a:p>
                <a:pPr>
                  <a:defRPr sz="2000" b="0" i="0" u="none" strike="noStrike">
                    <a:solidFill>
                      <a:srgbClr val="535353"/>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Sheet1!$B$1:$F$1</c:f>
              <c:strCache>
                <c:ptCount val="5"/>
                <c:pt idx="0">
                  <c:v>Trustpilot</c:v>
                </c:pt>
                <c:pt idx="1">
                  <c:v>Social Media</c:v>
                </c:pt>
                <c:pt idx="2">
                  <c:v>Amazon</c:v>
                </c:pt>
                <c:pt idx="3">
                  <c:v>Etsy</c:v>
                </c:pt>
              </c:strCache>
            </c:strRef>
          </c:cat>
          <c:val>
            <c:numRef>
              <c:f>Sheet1!$B$3:$F$3</c:f>
              <c:numCache>
                <c:formatCode>General</c:formatCode>
                <c:ptCount val="2"/>
                <c:pt idx="0">
                  <c:v>36</c:v>
                </c:pt>
                <c:pt idx="1">
                  <c:v>1</c:v>
                </c:pt>
              </c:numCache>
            </c:numRef>
          </c:val>
          <c:extLst>
            <c:ext xmlns:c16="http://schemas.microsoft.com/office/drawing/2014/chart" uri="{C3380CC4-5D6E-409C-BE32-E72D297353CC}">
              <c16:uniqueId val="{00000001-6A76-4249-8E2A-49F4B0BB5E76}"/>
            </c:ext>
          </c:extLst>
        </c:ser>
        <c:ser>
          <c:idx val="2"/>
          <c:order val="2"/>
          <c:tx>
            <c:strRef>
              <c:f>Sheet1!$A$4</c:f>
              <c:strCache>
                <c:ptCount val="1"/>
                <c:pt idx="0">
                  <c:v>Neutral</c:v>
                </c:pt>
              </c:strCache>
            </c:strRef>
          </c:tx>
          <c:spPr>
            <a:solidFill>
              <a:schemeClr val="accent4"/>
            </a:solidFill>
            <a:ln w="9525" cap="flat">
              <a:solidFill>
                <a:srgbClr val="F9F9F9"/>
              </a:solidFill>
              <a:prstDash val="solid"/>
              <a:round/>
            </a:ln>
            <a:effectLst>
              <a:outerShdw blurRad="38100" dist="20000" dir="5654654" algn="tl">
                <a:srgbClr val="000000">
                  <a:alpha val="0"/>
                </a:srgbClr>
              </a:outerShdw>
            </a:effectLst>
          </c:spPr>
          <c:invertIfNegative val="0"/>
          <c:dLbls>
            <c:numFmt formatCode="#,##0" sourceLinked="0"/>
            <c:spPr>
              <a:noFill/>
              <a:ln>
                <a:noFill/>
              </a:ln>
              <a:effectLst/>
            </c:spPr>
            <c:txPr>
              <a:bodyPr/>
              <a:lstStyle/>
              <a:p>
                <a:pPr>
                  <a:defRPr sz="2000" b="0" i="0" u="none" strike="noStrike">
                    <a:solidFill>
                      <a:srgbClr val="535353"/>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Sheet1!$B$1:$F$1</c:f>
              <c:strCache>
                <c:ptCount val="5"/>
                <c:pt idx="0">
                  <c:v>Trustpilot</c:v>
                </c:pt>
                <c:pt idx="1">
                  <c:v>Social Media</c:v>
                </c:pt>
                <c:pt idx="2">
                  <c:v>Amazon</c:v>
                </c:pt>
                <c:pt idx="3">
                  <c:v>Etsy</c:v>
                </c:pt>
              </c:strCache>
            </c:strRef>
          </c:cat>
          <c:val>
            <c:numRef>
              <c:f>Sheet1!$B$4:$F$4</c:f>
              <c:numCache>
                <c:formatCode>General</c:formatCode>
                <c:ptCount val="4"/>
                <c:pt idx="0">
                  <c:v>25</c:v>
                </c:pt>
                <c:pt idx="2">
                  <c:v>1</c:v>
                </c:pt>
                <c:pt idx="3">
                  <c:v>1</c:v>
                </c:pt>
              </c:numCache>
            </c:numRef>
          </c:val>
          <c:extLst>
            <c:ext xmlns:c16="http://schemas.microsoft.com/office/drawing/2014/chart" uri="{C3380CC4-5D6E-409C-BE32-E72D297353CC}">
              <c16:uniqueId val="{00000002-6A76-4249-8E2A-49F4B0BB5E76}"/>
            </c:ext>
          </c:extLst>
        </c:ser>
        <c:ser>
          <c:idx val="3"/>
          <c:order val="3"/>
          <c:tx>
            <c:strRef>
              <c:f>Sheet1!$A$5</c:f>
              <c:strCache>
                <c:ptCount val="1"/>
                <c:pt idx="0">
                  <c:v>None</c:v>
                </c:pt>
              </c:strCache>
            </c:strRef>
          </c:tx>
          <c:spPr>
            <a:solidFill>
              <a:srgbClr val="D5D5D5"/>
            </a:solidFill>
            <a:ln w="9525" cap="flat">
              <a:solidFill>
                <a:srgbClr val="F9F9F9"/>
              </a:solidFill>
              <a:prstDash val="solid"/>
              <a:round/>
            </a:ln>
            <a:effectLst>
              <a:outerShdw blurRad="38100" dist="20000" dir="5654654" algn="tl">
                <a:srgbClr val="000000">
                  <a:alpha val="0"/>
                </a:srgbClr>
              </a:outerShdw>
            </a:effectLst>
          </c:spPr>
          <c:invertIfNegative val="0"/>
          <c:dLbls>
            <c:numFmt formatCode="#,##0" sourceLinked="0"/>
            <c:spPr>
              <a:noFill/>
              <a:ln>
                <a:noFill/>
              </a:ln>
              <a:effectLst/>
            </c:spPr>
            <c:txPr>
              <a:bodyPr/>
              <a:lstStyle/>
              <a:p>
                <a:pPr>
                  <a:defRPr sz="2000" b="0" i="0" u="none" strike="noStrike">
                    <a:solidFill>
                      <a:srgbClr val="000000"/>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Sheet1!$B$1:$F$1</c:f>
              <c:strCache>
                <c:ptCount val="5"/>
                <c:pt idx="0">
                  <c:v>Trustpilot</c:v>
                </c:pt>
                <c:pt idx="1">
                  <c:v>Social Media</c:v>
                </c:pt>
                <c:pt idx="2">
                  <c:v>Amazon</c:v>
                </c:pt>
                <c:pt idx="3">
                  <c:v>Etsy</c:v>
                </c:pt>
              </c:strCache>
            </c:strRef>
          </c:cat>
          <c:val>
            <c:numRef>
              <c:f>Sheet1!$B$5:$F$5</c:f>
              <c:numCache>
                <c:formatCode>General</c:formatCode>
                <c:ptCount val="1"/>
                <c:pt idx="0">
                  <c:v>6</c:v>
                </c:pt>
              </c:numCache>
            </c:numRef>
          </c:val>
          <c:extLst>
            <c:ext xmlns:c16="http://schemas.microsoft.com/office/drawing/2014/chart" uri="{C3380CC4-5D6E-409C-BE32-E72D297353CC}">
              <c16:uniqueId val="{00000003-6A76-4249-8E2A-49F4B0BB5E76}"/>
            </c:ext>
          </c:extLst>
        </c:ser>
        <c:dLbls>
          <c:showLegendKey val="0"/>
          <c:showVal val="0"/>
          <c:showCatName val="0"/>
          <c:showSerName val="0"/>
          <c:showPercent val="0"/>
          <c:showBubbleSize val="0"/>
        </c:dLbls>
        <c:gapWidth val="200"/>
        <c:overlap val="-100"/>
        <c:axId val="2094734552"/>
        <c:axId val="2094734553"/>
      </c:barChart>
      <c:catAx>
        <c:axId val="2094734552"/>
        <c:scaling>
          <c:orientation val="minMax"/>
        </c:scaling>
        <c:delete val="0"/>
        <c:axPos val="b"/>
        <c:numFmt formatCode="General" sourceLinked="0"/>
        <c:majorTickMark val="out"/>
        <c:minorTickMark val="none"/>
        <c:tickLblPos val="low"/>
        <c:spPr>
          <a:ln w="12700" cap="flat">
            <a:noFill/>
            <a:miter lim="400000"/>
          </a:ln>
        </c:spPr>
        <c:txPr>
          <a:bodyPr rot="0"/>
          <a:lstStyle/>
          <a:p>
            <a:pPr>
              <a:defRPr sz="1800" b="0" i="0" u="none" strike="noStrike">
                <a:solidFill>
                  <a:srgbClr val="535353"/>
                </a:solidFill>
                <a:latin typeface="Santral Book"/>
              </a:defRPr>
            </a:pPr>
            <a:endParaRPr lang="en-TR"/>
          </a:p>
        </c:txPr>
        <c:crossAx val="2094734553"/>
        <c:crosses val="autoZero"/>
        <c:auto val="1"/>
        <c:lblAlgn val="ctr"/>
        <c:lblOffset val="100"/>
        <c:noMultiLvlLbl val="1"/>
      </c:catAx>
      <c:valAx>
        <c:axId val="2094734553"/>
        <c:scaling>
          <c:orientation val="minMax"/>
        </c:scaling>
        <c:delete val="0"/>
        <c:axPos val="l"/>
        <c:numFmt formatCode="General" sourceLinked="0"/>
        <c:majorTickMark val="out"/>
        <c:minorTickMark val="none"/>
        <c:tickLblPos val="nextTo"/>
        <c:spPr>
          <a:ln w="12700" cap="flat">
            <a:noFill/>
            <a:miter lim="400000"/>
          </a:ln>
        </c:spPr>
        <c:txPr>
          <a:bodyPr rot="0"/>
          <a:lstStyle/>
          <a:p>
            <a:pPr>
              <a:defRPr sz="2000" b="0" i="0" u="none" strike="noStrike">
                <a:solidFill>
                  <a:srgbClr val="FFFFFF"/>
                </a:solidFill>
                <a:latin typeface="Santral Book"/>
              </a:defRPr>
            </a:pPr>
            <a:endParaRPr lang="en-TR"/>
          </a:p>
        </c:txPr>
        <c:crossAx val="2094734552"/>
        <c:crosses val="autoZero"/>
        <c:crossBetween val="between"/>
        <c:majorUnit val="10"/>
        <c:minorUnit val="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15117800000000001"/>
          <c:y val="4.5994500000000001E-2"/>
          <c:w val="0.83226999999999995"/>
          <c:h val="0.87616099999999997"/>
        </c:manualLayout>
      </c:layout>
      <c:barChart>
        <c:barDir val="bar"/>
        <c:grouping val="stacked"/>
        <c:varyColors val="0"/>
        <c:ser>
          <c:idx val="0"/>
          <c:order val="0"/>
          <c:tx>
            <c:strRef>
              <c:f>Sheet1!$A$2</c:f>
              <c:strCache>
                <c:ptCount val="1"/>
                <c:pt idx="0">
                  <c:v>Positive</c:v>
                </c:pt>
              </c:strCache>
            </c:strRef>
          </c:tx>
          <c:spPr>
            <a:solidFill>
              <a:srgbClr val="64FFCA"/>
            </a:solidFill>
            <a:ln w="9525" cap="flat">
              <a:solidFill>
                <a:srgbClr val="F9F9F9"/>
              </a:solidFill>
              <a:prstDash val="solid"/>
              <a:round/>
            </a:ln>
            <a:effectLst/>
          </c:spPr>
          <c:invertIfNegative val="0"/>
          <c:dLbls>
            <c:numFmt formatCode="#,##0" sourceLinked="0"/>
            <c:spPr>
              <a:noFill/>
              <a:ln>
                <a:noFill/>
              </a:ln>
              <a:effectLst/>
            </c:spPr>
            <c:txPr>
              <a:bodyPr/>
              <a:lstStyle/>
              <a:p>
                <a:pPr>
                  <a:defRPr sz="2000" b="0" i="0" u="none" strike="noStrike">
                    <a:solidFill>
                      <a:srgbClr val="000000"/>
                    </a:solidFill>
                    <a:latin typeface="Santral Book"/>
                  </a:defRPr>
                </a:pPr>
                <a:endParaRPr lang="en-T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Sheet1!$B$1:$K$1</c:f>
              <c:strCache>
                <c:ptCount val="10"/>
                <c:pt idx="0">
                  <c:v>Brand </c:v>
                </c:pt>
                <c:pt idx="1">
                  <c:v>Brand2</c:v>
                </c:pt>
                <c:pt idx="2">
                  <c:v>Brand3</c:v>
                </c:pt>
                <c:pt idx="3">
                  <c:v>Brand4</c:v>
                </c:pt>
                <c:pt idx="4">
                  <c:v>Brand5</c:v>
                </c:pt>
                <c:pt idx="5">
                  <c:v>Brand6</c:v>
                </c:pt>
                <c:pt idx="6">
                  <c:v>Brand7</c:v>
                </c:pt>
                <c:pt idx="7">
                  <c:v>Brand8</c:v>
                </c:pt>
                <c:pt idx="8">
                  <c:v>Brand9</c:v>
                </c:pt>
                <c:pt idx="9">
                  <c:v>Brand10</c:v>
                </c:pt>
              </c:strCache>
            </c:strRef>
          </c:cat>
          <c:val>
            <c:numRef>
              <c:f>Sheet1!$B$2:$K$2</c:f>
              <c:numCache>
                <c:formatCode>General</c:formatCode>
                <c:ptCount val="9"/>
                <c:pt idx="0">
                  <c:v>1</c:v>
                </c:pt>
                <c:pt idx="1">
                  <c:v>9</c:v>
                </c:pt>
                <c:pt idx="2">
                  <c:v>3</c:v>
                </c:pt>
                <c:pt idx="4">
                  <c:v>6</c:v>
                </c:pt>
                <c:pt idx="5">
                  <c:v>1</c:v>
                </c:pt>
                <c:pt idx="7">
                  <c:v>1</c:v>
                </c:pt>
                <c:pt idx="8">
                  <c:v>2</c:v>
                </c:pt>
              </c:numCache>
            </c:numRef>
          </c:val>
          <c:extLst>
            <c:ext xmlns:c16="http://schemas.microsoft.com/office/drawing/2014/chart" uri="{C3380CC4-5D6E-409C-BE32-E72D297353CC}">
              <c16:uniqueId val="{00000000-92F5-E540-8C3D-2439FF40C9F1}"/>
            </c:ext>
          </c:extLst>
        </c:ser>
        <c:ser>
          <c:idx val="1"/>
          <c:order val="1"/>
          <c:tx>
            <c:strRef>
              <c:f>Sheet1!$A$3</c:f>
              <c:strCache>
                <c:ptCount val="1"/>
                <c:pt idx="0">
                  <c:v>Negative</c:v>
                </c:pt>
              </c:strCache>
            </c:strRef>
          </c:tx>
          <c:spPr>
            <a:solidFill>
              <a:srgbClr val="FF7D78"/>
            </a:solidFill>
            <a:ln w="9525" cap="flat">
              <a:solidFill>
                <a:srgbClr val="F9F9F9"/>
              </a:solidFill>
              <a:prstDash val="solid"/>
              <a:round/>
            </a:ln>
            <a:effectLst/>
          </c:spPr>
          <c:invertIfNegative val="0"/>
          <c:dLbls>
            <c:numFmt formatCode="#,##0" sourceLinked="0"/>
            <c:spPr>
              <a:noFill/>
              <a:ln>
                <a:noFill/>
              </a:ln>
              <a:effectLst/>
            </c:spPr>
            <c:txPr>
              <a:bodyPr/>
              <a:lstStyle/>
              <a:p>
                <a:pPr>
                  <a:defRPr sz="2000" b="0" i="0" u="none" strike="noStrike">
                    <a:solidFill>
                      <a:srgbClr val="000000"/>
                    </a:solidFill>
                    <a:latin typeface="Santral Book"/>
                  </a:defRPr>
                </a:pPr>
                <a:endParaRPr lang="en-T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Sheet1!$B$1:$K$1</c:f>
              <c:strCache>
                <c:ptCount val="10"/>
                <c:pt idx="0">
                  <c:v>Brand </c:v>
                </c:pt>
                <c:pt idx="1">
                  <c:v>Brand2</c:v>
                </c:pt>
                <c:pt idx="2">
                  <c:v>Brand3</c:v>
                </c:pt>
                <c:pt idx="3">
                  <c:v>Brand4</c:v>
                </c:pt>
                <c:pt idx="4">
                  <c:v>Brand5</c:v>
                </c:pt>
                <c:pt idx="5">
                  <c:v>Brand6</c:v>
                </c:pt>
                <c:pt idx="6">
                  <c:v>Brand7</c:v>
                </c:pt>
                <c:pt idx="7">
                  <c:v>Brand8</c:v>
                </c:pt>
                <c:pt idx="8">
                  <c:v>Brand9</c:v>
                </c:pt>
                <c:pt idx="9">
                  <c:v>Brand10</c:v>
                </c:pt>
              </c:strCache>
            </c:strRef>
          </c:cat>
          <c:val>
            <c:numRef>
              <c:f>Sheet1!$B$3:$K$3</c:f>
              <c:numCache>
                <c:formatCode>General</c:formatCode>
                <c:ptCount val="10"/>
                <c:pt idx="0">
                  <c:v>13</c:v>
                </c:pt>
                <c:pt idx="2">
                  <c:v>1</c:v>
                </c:pt>
                <c:pt idx="3">
                  <c:v>4</c:v>
                </c:pt>
                <c:pt idx="4">
                  <c:v>1</c:v>
                </c:pt>
                <c:pt idx="5">
                  <c:v>4</c:v>
                </c:pt>
                <c:pt idx="6">
                  <c:v>3</c:v>
                </c:pt>
                <c:pt idx="7">
                  <c:v>5</c:v>
                </c:pt>
                <c:pt idx="8">
                  <c:v>2</c:v>
                </c:pt>
                <c:pt idx="9">
                  <c:v>2</c:v>
                </c:pt>
              </c:numCache>
            </c:numRef>
          </c:val>
          <c:extLst>
            <c:ext xmlns:c16="http://schemas.microsoft.com/office/drawing/2014/chart" uri="{C3380CC4-5D6E-409C-BE32-E72D297353CC}">
              <c16:uniqueId val="{00000001-92F5-E540-8C3D-2439FF40C9F1}"/>
            </c:ext>
          </c:extLst>
        </c:ser>
        <c:ser>
          <c:idx val="2"/>
          <c:order val="2"/>
          <c:tx>
            <c:strRef>
              <c:f>Sheet1!$A$4</c:f>
              <c:strCache>
                <c:ptCount val="1"/>
                <c:pt idx="0">
                  <c:v>Neutral</c:v>
                </c:pt>
              </c:strCache>
            </c:strRef>
          </c:tx>
          <c:spPr>
            <a:solidFill>
              <a:schemeClr val="accent4">
                <a:hueOff val="-476017"/>
                <a:lumOff val="-10042"/>
              </a:schemeClr>
            </a:solidFill>
            <a:ln w="9525" cap="flat">
              <a:solidFill>
                <a:srgbClr val="F9F9F9"/>
              </a:solidFill>
              <a:prstDash val="solid"/>
              <a:round/>
            </a:ln>
            <a:effectLst/>
          </c:spPr>
          <c:invertIfNegative val="0"/>
          <c:dLbls>
            <c:numFmt formatCode="#,##0" sourceLinked="0"/>
            <c:spPr>
              <a:noFill/>
              <a:ln>
                <a:noFill/>
              </a:ln>
              <a:effectLst/>
            </c:spPr>
            <c:txPr>
              <a:bodyPr/>
              <a:lstStyle/>
              <a:p>
                <a:pPr>
                  <a:defRPr sz="2000" b="0" i="0" u="none" strike="noStrike">
                    <a:solidFill>
                      <a:srgbClr val="000000"/>
                    </a:solidFill>
                    <a:latin typeface="Santral Book"/>
                  </a:defRPr>
                </a:pPr>
                <a:endParaRPr lang="en-T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Sheet1!$B$1:$K$1</c:f>
              <c:strCache>
                <c:ptCount val="10"/>
                <c:pt idx="0">
                  <c:v>Brand </c:v>
                </c:pt>
                <c:pt idx="1">
                  <c:v>Brand2</c:v>
                </c:pt>
                <c:pt idx="2">
                  <c:v>Brand3</c:v>
                </c:pt>
                <c:pt idx="3">
                  <c:v>Brand4</c:v>
                </c:pt>
                <c:pt idx="4">
                  <c:v>Brand5</c:v>
                </c:pt>
                <c:pt idx="5">
                  <c:v>Brand6</c:v>
                </c:pt>
                <c:pt idx="6">
                  <c:v>Brand7</c:v>
                </c:pt>
                <c:pt idx="7">
                  <c:v>Brand8</c:v>
                </c:pt>
                <c:pt idx="8">
                  <c:v>Brand9</c:v>
                </c:pt>
                <c:pt idx="9">
                  <c:v>Brand10</c:v>
                </c:pt>
              </c:strCache>
            </c:strRef>
          </c:cat>
          <c:val>
            <c:numRef>
              <c:f>Sheet1!$B$4:$K$4</c:f>
              <c:numCache>
                <c:formatCode>General</c:formatCode>
                <c:ptCount val="6"/>
                <c:pt idx="0">
                  <c:v>1</c:v>
                </c:pt>
                <c:pt idx="2">
                  <c:v>4</c:v>
                </c:pt>
                <c:pt idx="5">
                  <c:v>1</c:v>
                </c:pt>
              </c:numCache>
            </c:numRef>
          </c:val>
          <c:extLst>
            <c:ext xmlns:c16="http://schemas.microsoft.com/office/drawing/2014/chart" uri="{C3380CC4-5D6E-409C-BE32-E72D297353CC}">
              <c16:uniqueId val="{00000002-92F5-E540-8C3D-2439FF40C9F1}"/>
            </c:ext>
          </c:extLst>
        </c:ser>
        <c:ser>
          <c:idx val="3"/>
          <c:order val="3"/>
          <c:tx>
            <c:strRef>
              <c:f>Sheet1!$A$5</c:f>
              <c:strCache>
                <c:ptCount val="1"/>
                <c:pt idx="0">
                  <c:v>None</c:v>
                </c:pt>
              </c:strCache>
            </c:strRef>
          </c:tx>
          <c:spPr>
            <a:solidFill>
              <a:srgbClr val="D5D5D5"/>
            </a:solidFill>
            <a:ln w="9525" cap="flat">
              <a:solidFill>
                <a:srgbClr val="F9F9F9"/>
              </a:solidFill>
              <a:prstDash val="solid"/>
              <a:round/>
            </a:ln>
            <a:effectLst/>
          </c:spPr>
          <c:invertIfNegative val="0"/>
          <c:dLbls>
            <c:numFmt formatCode="#,##0" sourceLinked="0"/>
            <c:spPr>
              <a:noFill/>
              <a:ln>
                <a:noFill/>
              </a:ln>
              <a:effectLst/>
            </c:spPr>
            <c:txPr>
              <a:bodyPr/>
              <a:lstStyle/>
              <a:p>
                <a:pPr>
                  <a:defRPr sz="2000" b="0" i="0" u="none" strike="noStrike">
                    <a:solidFill>
                      <a:srgbClr val="000000"/>
                    </a:solidFill>
                    <a:latin typeface="Santral Book"/>
                  </a:defRPr>
                </a:pPr>
                <a:endParaRPr lang="en-T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Sheet1!$B$1:$K$1</c:f>
              <c:strCache>
                <c:ptCount val="10"/>
                <c:pt idx="0">
                  <c:v>Brand </c:v>
                </c:pt>
                <c:pt idx="1">
                  <c:v>Brand2</c:v>
                </c:pt>
                <c:pt idx="2">
                  <c:v>Brand3</c:v>
                </c:pt>
                <c:pt idx="3">
                  <c:v>Brand4</c:v>
                </c:pt>
                <c:pt idx="4">
                  <c:v>Brand5</c:v>
                </c:pt>
                <c:pt idx="5">
                  <c:v>Brand6</c:v>
                </c:pt>
                <c:pt idx="6">
                  <c:v>Brand7</c:v>
                </c:pt>
                <c:pt idx="7">
                  <c:v>Brand8</c:v>
                </c:pt>
                <c:pt idx="8">
                  <c:v>Brand9</c:v>
                </c:pt>
                <c:pt idx="9">
                  <c:v>Brand10</c:v>
                </c:pt>
              </c:strCache>
            </c:strRef>
          </c:cat>
          <c:val>
            <c:numRef>
              <c:f>Sheet1!$B$5:$K$5</c:f>
              <c:numCache>
                <c:formatCode>General</c:formatCode>
                <c:ptCount val="10"/>
                <c:pt idx="0">
                  <c:v>2</c:v>
                </c:pt>
                <c:pt idx="1">
                  <c:v>1</c:v>
                </c:pt>
                <c:pt idx="2">
                  <c:v>1</c:v>
                </c:pt>
                <c:pt idx="3">
                  <c:v>5</c:v>
                </c:pt>
                <c:pt idx="5">
                  <c:v>1</c:v>
                </c:pt>
                <c:pt idx="6">
                  <c:v>4</c:v>
                </c:pt>
                <c:pt idx="7">
                  <c:v>1</c:v>
                </c:pt>
                <c:pt idx="8">
                  <c:v>2</c:v>
                </c:pt>
                <c:pt idx="9">
                  <c:v>2</c:v>
                </c:pt>
              </c:numCache>
            </c:numRef>
          </c:val>
          <c:extLst>
            <c:ext xmlns:c16="http://schemas.microsoft.com/office/drawing/2014/chart" uri="{C3380CC4-5D6E-409C-BE32-E72D297353CC}">
              <c16:uniqueId val="{00000003-92F5-E540-8C3D-2439FF40C9F1}"/>
            </c:ext>
          </c:extLst>
        </c:ser>
        <c:dLbls>
          <c:showLegendKey val="0"/>
          <c:showVal val="0"/>
          <c:showCatName val="0"/>
          <c:showSerName val="0"/>
          <c:showPercent val="0"/>
          <c:showBubbleSize val="0"/>
        </c:dLbls>
        <c:gapWidth val="150"/>
        <c:overlap val="100"/>
        <c:axId val="2094734552"/>
        <c:axId val="2094734553"/>
      </c:barChart>
      <c:catAx>
        <c:axId val="2094734552"/>
        <c:scaling>
          <c:orientation val="maxMin"/>
        </c:scaling>
        <c:delete val="0"/>
        <c:axPos val="l"/>
        <c:numFmt formatCode="General" sourceLinked="0"/>
        <c:majorTickMark val="out"/>
        <c:minorTickMark val="none"/>
        <c:tickLblPos val="nextTo"/>
        <c:spPr>
          <a:ln w="12700" cap="flat">
            <a:noFill/>
            <a:miter lim="400000"/>
          </a:ln>
        </c:spPr>
        <c:txPr>
          <a:bodyPr rot="0"/>
          <a:lstStyle/>
          <a:p>
            <a:pPr>
              <a:defRPr sz="2000" b="1" i="0" u="none" strike="noStrike">
                <a:solidFill>
                  <a:srgbClr val="4E5975"/>
                </a:solidFill>
                <a:latin typeface="Santral Book"/>
              </a:defRPr>
            </a:pPr>
            <a:endParaRPr lang="en-TR"/>
          </a:p>
        </c:txPr>
        <c:crossAx val="2094734553"/>
        <c:crosses val="autoZero"/>
        <c:auto val="1"/>
        <c:lblAlgn val="ctr"/>
        <c:lblOffset val="100"/>
        <c:noMultiLvlLbl val="1"/>
      </c:catAx>
      <c:valAx>
        <c:axId val="2094734553"/>
        <c:scaling>
          <c:orientation val="minMax"/>
        </c:scaling>
        <c:delete val="0"/>
        <c:axPos val="t"/>
        <c:numFmt formatCode="#,##0" sourceLinked="0"/>
        <c:majorTickMark val="out"/>
        <c:minorTickMark val="none"/>
        <c:tickLblPos val="high"/>
        <c:spPr>
          <a:ln w="12700" cap="flat">
            <a:noFill/>
            <a:miter lim="400000"/>
          </a:ln>
        </c:spPr>
        <c:txPr>
          <a:bodyPr rot="0"/>
          <a:lstStyle/>
          <a:p>
            <a:pPr>
              <a:defRPr sz="2000" b="0" i="0" u="none" strike="noStrike">
                <a:solidFill>
                  <a:srgbClr val="000000"/>
                </a:solidFill>
                <a:latin typeface="Santral Book"/>
              </a:defRPr>
            </a:pPr>
            <a:endParaRPr lang="en-TR"/>
          </a:p>
        </c:txPr>
        <c:crossAx val="2094734552"/>
        <c:crosses val="autoZero"/>
        <c:crossBetween val="between"/>
        <c:majorUnit val="18"/>
        <c:minorUnit val="9"/>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1.5693599999999999E-2"/>
          <c:y val="4.7593700000000003E-2"/>
          <c:w val="0.97930600000000001"/>
          <c:h val="0.87512199999999996"/>
        </c:manualLayout>
      </c:layout>
      <c:lineChart>
        <c:grouping val="standard"/>
        <c:varyColors val="0"/>
        <c:ser>
          <c:idx val="0"/>
          <c:order val="0"/>
          <c:tx>
            <c:strRef>
              <c:f>Sheet1!$B$1</c:f>
              <c:strCache>
                <c:ptCount val="1"/>
                <c:pt idx="0">
                  <c:v>Grand Total</c:v>
                </c:pt>
              </c:strCache>
            </c:strRef>
          </c:tx>
          <c:spPr>
            <a:ln w="38100" cap="flat">
              <a:solidFill>
                <a:srgbClr val="5E5E5E"/>
              </a:solidFill>
              <a:prstDash val="solid"/>
              <a:miter lim="400000"/>
            </a:ln>
            <a:effectLst/>
          </c:spPr>
          <c:marker>
            <c:symbol val="circle"/>
            <c:size val="2"/>
            <c:spPr>
              <a:noFill/>
              <a:ln w="28575" cap="rnd">
                <a:solidFill>
                  <a:srgbClr val="000000"/>
                </a:solidFill>
                <a:prstDash val="solid"/>
                <a:round/>
              </a:ln>
              <a:effectLst/>
            </c:spPr>
          </c:marker>
          <c:dLbls>
            <c:numFmt formatCode="0" sourceLinked="0"/>
            <c:spPr>
              <a:noFill/>
              <a:ln>
                <a:noFill/>
              </a:ln>
              <a:effectLst/>
            </c:spPr>
            <c:txPr>
              <a:bodyPr/>
              <a:lstStyle/>
              <a:p>
                <a:pPr>
                  <a:defRPr sz="1400" b="0" i="0" u="none" strike="noStrike">
                    <a:solidFill>
                      <a:srgbClr val="535353"/>
                    </a:solidFill>
                    <a:latin typeface="Santral Book"/>
                  </a:defRPr>
                </a:pPr>
                <a:endParaRPr lang="en-T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Sheet1!$A$2:$A$40</c:f>
              <c:strCache>
                <c:ptCount val="39"/>
                <c:pt idx="0">
                  <c:v>2021-10-21</c:v>
                </c:pt>
                <c:pt idx="1">
                  <c:v>2021-10-29</c:v>
                </c:pt>
                <c:pt idx="2">
                  <c:v>2023-05-18</c:v>
                </c:pt>
                <c:pt idx="3">
                  <c:v>2023-05-19</c:v>
                </c:pt>
                <c:pt idx="4">
                  <c:v>2023-05-21</c:v>
                </c:pt>
                <c:pt idx="5">
                  <c:v>2023-05-22</c:v>
                </c:pt>
                <c:pt idx="6">
                  <c:v>2023-05-29</c:v>
                </c:pt>
                <c:pt idx="7">
                  <c:v>2023-08-22</c:v>
                </c:pt>
                <c:pt idx="8">
                  <c:v>2023-08-23</c:v>
                </c:pt>
                <c:pt idx="9">
                  <c:v>2023-08-26</c:v>
                </c:pt>
                <c:pt idx="10">
                  <c:v>2023-09-07</c:v>
                </c:pt>
                <c:pt idx="11">
                  <c:v>2023-09-21</c:v>
                </c:pt>
                <c:pt idx="12">
                  <c:v>2023-09-22</c:v>
                </c:pt>
                <c:pt idx="13">
                  <c:v>2023-09-23</c:v>
                </c:pt>
                <c:pt idx="14">
                  <c:v>2023-09-29</c:v>
                </c:pt>
                <c:pt idx="15">
                  <c:v>2023-10-03</c:v>
                </c:pt>
                <c:pt idx="16">
                  <c:v>2023-10-27</c:v>
                </c:pt>
                <c:pt idx="17">
                  <c:v>2023-10-28</c:v>
                </c:pt>
                <c:pt idx="18">
                  <c:v>2023-10-30</c:v>
                </c:pt>
                <c:pt idx="19">
                  <c:v>2023-10-31</c:v>
                </c:pt>
                <c:pt idx="20">
                  <c:v>2023-11-05</c:v>
                </c:pt>
                <c:pt idx="21">
                  <c:v>2023-11-07</c:v>
                </c:pt>
                <c:pt idx="22">
                  <c:v>2023-11-08</c:v>
                </c:pt>
                <c:pt idx="23">
                  <c:v>2023-11-12</c:v>
                </c:pt>
                <c:pt idx="24">
                  <c:v>2023-11-17</c:v>
                </c:pt>
                <c:pt idx="25">
                  <c:v>2023-11-18</c:v>
                </c:pt>
                <c:pt idx="26">
                  <c:v>2023-11-21</c:v>
                </c:pt>
                <c:pt idx="27">
                  <c:v>2023-11-26</c:v>
                </c:pt>
                <c:pt idx="28">
                  <c:v>2023-11-27</c:v>
                </c:pt>
                <c:pt idx="29">
                  <c:v>2023-11-30</c:v>
                </c:pt>
                <c:pt idx="30">
                  <c:v>2023-12-03</c:v>
                </c:pt>
                <c:pt idx="31">
                  <c:v>2023-12-05</c:v>
                </c:pt>
                <c:pt idx="32">
                  <c:v>2023-12-06</c:v>
                </c:pt>
                <c:pt idx="33">
                  <c:v>2023-12-07</c:v>
                </c:pt>
                <c:pt idx="34">
                  <c:v>2023-12-09</c:v>
                </c:pt>
                <c:pt idx="35">
                  <c:v>2023-12-11</c:v>
                </c:pt>
                <c:pt idx="36">
                  <c:v>2023-12-12</c:v>
                </c:pt>
                <c:pt idx="37">
                  <c:v>2023-12-15</c:v>
                </c:pt>
                <c:pt idx="38">
                  <c:v>2023-12-16</c:v>
                </c:pt>
              </c:strCache>
            </c:strRef>
          </c:cat>
          <c:val>
            <c:numRef>
              <c:f>Sheet1!$B$2:$B$40</c:f>
              <c:numCache>
                <c:formatCode>General</c:formatCode>
                <c:ptCount val="39"/>
                <c:pt idx="0">
                  <c:v>6</c:v>
                </c:pt>
                <c:pt idx="1">
                  <c:v>6</c:v>
                </c:pt>
                <c:pt idx="2">
                  <c:v>3</c:v>
                </c:pt>
                <c:pt idx="3">
                  <c:v>2</c:v>
                </c:pt>
                <c:pt idx="4">
                  <c:v>2</c:v>
                </c:pt>
                <c:pt idx="5">
                  <c:v>1</c:v>
                </c:pt>
                <c:pt idx="6">
                  <c:v>1</c:v>
                </c:pt>
                <c:pt idx="7">
                  <c:v>11</c:v>
                </c:pt>
                <c:pt idx="8">
                  <c:v>1</c:v>
                </c:pt>
                <c:pt idx="9">
                  <c:v>1</c:v>
                </c:pt>
                <c:pt idx="10">
                  <c:v>1</c:v>
                </c:pt>
                <c:pt idx="11">
                  <c:v>3</c:v>
                </c:pt>
                <c:pt idx="12">
                  <c:v>2</c:v>
                </c:pt>
                <c:pt idx="13">
                  <c:v>1</c:v>
                </c:pt>
                <c:pt idx="14">
                  <c:v>1</c:v>
                </c:pt>
                <c:pt idx="15">
                  <c:v>4</c:v>
                </c:pt>
                <c:pt idx="16">
                  <c:v>1</c:v>
                </c:pt>
                <c:pt idx="17">
                  <c:v>1</c:v>
                </c:pt>
                <c:pt idx="18">
                  <c:v>2</c:v>
                </c:pt>
                <c:pt idx="19">
                  <c:v>4</c:v>
                </c:pt>
                <c:pt idx="20">
                  <c:v>4</c:v>
                </c:pt>
                <c:pt idx="21">
                  <c:v>2</c:v>
                </c:pt>
                <c:pt idx="22">
                  <c:v>1</c:v>
                </c:pt>
                <c:pt idx="23">
                  <c:v>1</c:v>
                </c:pt>
                <c:pt idx="24">
                  <c:v>1</c:v>
                </c:pt>
                <c:pt idx="25">
                  <c:v>2</c:v>
                </c:pt>
                <c:pt idx="26">
                  <c:v>1</c:v>
                </c:pt>
                <c:pt idx="27">
                  <c:v>1</c:v>
                </c:pt>
                <c:pt idx="28">
                  <c:v>5</c:v>
                </c:pt>
                <c:pt idx="29">
                  <c:v>1</c:v>
                </c:pt>
                <c:pt idx="30">
                  <c:v>1</c:v>
                </c:pt>
                <c:pt idx="31">
                  <c:v>4</c:v>
                </c:pt>
                <c:pt idx="32">
                  <c:v>1</c:v>
                </c:pt>
                <c:pt idx="33">
                  <c:v>3</c:v>
                </c:pt>
                <c:pt idx="34">
                  <c:v>3</c:v>
                </c:pt>
                <c:pt idx="35">
                  <c:v>1</c:v>
                </c:pt>
                <c:pt idx="36">
                  <c:v>2</c:v>
                </c:pt>
                <c:pt idx="37">
                  <c:v>1</c:v>
                </c:pt>
                <c:pt idx="38">
                  <c:v>2</c:v>
                </c:pt>
              </c:numCache>
            </c:numRef>
          </c:val>
          <c:smooth val="1"/>
          <c:extLst>
            <c:ext xmlns:c16="http://schemas.microsoft.com/office/drawing/2014/chart" uri="{C3380CC4-5D6E-409C-BE32-E72D297353CC}">
              <c16:uniqueId val="{00000000-4960-924A-A209-0120BE4C6E2B}"/>
            </c:ext>
          </c:extLst>
        </c:ser>
        <c:ser>
          <c:idx val="1"/>
          <c:order val="1"/>
          <c:tx>
            <c:strRef>
              <c:f>Sheet1!$C$1</c:f>
              <c:strCache>
                <c:ptCount val="1"/>
                <c:pt idx="0">
                  <c:v>Positive</c:v>
                </c:pt>
              </c:strCache>
            </c:strRef>
          </c:tx>
          <c:spPr>
            <a:ln w="38100" cap="flat">
              <a:solidFill>
                <a:srgbClr val="72FF94"/>
              </a:solidFill>
              <a:prstDash val="solid"/>
              <a:miter lim="400000"/>
            </a:ln>
            <a:effectLst/>
          </c:spPr>
          <c:marker>
            <c:symbol val="circle"/>
            <c:size val="3"/>
            <c:spPr>
              <a:solidFill>
                <a:srgbClr val="74FF95"/>
              </a:solidFill>
              <a:ln w="9525" cap="flat">
                <a:solidFill>
                  <a:srgbClr val="73FF94"/>
                </a:solidFill>
                <a:prstDash val="solid"/>
                <a:round/>
              </a:ln>
              <a:effectLst/>
            </c:spPr>
          </c:marker>
          <c:dLbls>
            <c:numFmt formatCode="#,##0" sourceLinked="0"/>
            <c:spPr>
              <a:noFill/>
              <a:ln>
                <a:noFill/>
              </a:ln>
              <a:effectLst/>
            </c:spPr>
            <c:txPr>
              <a:bodyPr/>
              <a:lstStyle/>
              <a:p>
                <a:pPr>
                  <a:defRPr sz="1400" b="0" i="0" u="none" strike="noStrike">
                    <a:solidFill>
                      <a:srgbClr val="535353"/>
                    </a:solidFill>
                    <a:latin typeface="Santral Book"/>
                  </a:defRPr>
                </a:pPr>
                <a:endParaRPr lang="en-T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Sheet1!$A$2:$A$40</c:f>
              <c:strCache>
                <c:ptCount val="39"/>
                <c:pt idx="0">
                  <c:v>2021-10-21</c:v>
                </c:pt>
                <c:pt idx="1">
                  <c:v>2021-10-29</c:v>
                </c:pt>
                <c:pt idx="2">
                  <c:v>2023-05-18</c:v>
                </c:pt>
                <c:pt idx="3">
                  <c:v>2023-05-19</c:v>
                </c:pt>
                <c:pt idx="4">
                  <c:v>2023-05-21</c:v>
                </c:pt>
                <c:pt idx="5">
                  <c:v>2023-05-22</c:v>
                </c:pt>
                <c:pt idx="6">
                  <c:v>2023-05-29</c:v>
                </c:pt>
                <c:pt idx="7">
                  <c:v>2023-08-22</c:v>
                </c:pt>
                <c:pt idx="8">
                  <c:v>2023-08-23</c:v>
                </c:pt>
                <c:pt idx="9">
                  <c:v>2023-08-26</c:v>
                </c:pt>
                <c:pt idx="10">
                  <c:v>2023-09-07</c:v>
                </c:pt>
                <c:pt idx="11">
                  <c:v>2023-09-21</c:v>
                </c:pt>
                <c:pt idx="12">
                  <c:v>2023-09-22</c:v>
                </c:pt>
                <c:pt idx="13">
                  <c:v>2023-09-23</c:v>
                </c:pt>
                <c:pt idx="14">
                  <c:v>2023-09-29</c:v>
                </c:pt>
                <c:pt idx="15">
                  <c:v>2023-10-03</c:v>
                </c:pt>
                <c:pt idx="16">
                  <c:v>2023-10-27</c:v>
                </c:pt>
                <c:pt idx="17">
                  <c:v>2023-10-28</c:v>
                </c:pt>
                <c:pt idx="18">
                  <c:v>2023-10-30</c:v>
                </c:pt>
                <c:pt idx="19">
                  <c:v>2023-10-31</c:v>
                </c:pt>
                <c:pt idx="20">
                  <c:v>2023-11-05</c:v>
                </c:pt>
                <c:pt idx="21">
                  <c:v>2023-11-07</c:v>
                </c:pt>
                <c:pt idx="22">
                  <c:v>2023-11-08</c:v>
                </c:pt>
                <c:pt idx="23">
                  <c:v>2023-11-12</c:v>
                </c:pt>
                <c:pt idx="24">
                  <c:v>2023-11-17</c:v>
                </c:pt>
                <c:pt idx="25">
                  <c:v>2023-11-18</c:v>
                </c:pt>
                <c:pt idx="26">
                  <c:v>2023-11-21</c:v>
                </c:pt>
                <c:pt idx="27">
                  <c:v>2023-11-26</c:v>
                </c:pt>
                <c:pt idx="28">
                  <c:v>2023-11-27</c:v>
                </c:pt>
                <c:pt idx="29">
                  <c:v>2023-11-30</c:v>
                </c:pt>
                <c:pt idx="30">
                  <c:v>2023-12-03</c:v>
                </c:pt>
                <c:pt idx="31">
                  <c:v>2023-12-05</c:v>
                </c:pt>
                <c:pt idx="32">
                  <c:v>2023-12-06</c:v>
                </c:pt>
                <c:pt idx="33">
                  <c:v>2023-12-07</c:v>
                </c:pt>
                <c:pt idx="34">
                  <c:v>2023-12-09</c:v>
                </c:pt>
                <c:pt idx="35">
                  <c:v>2023-12-11</c:v>
                </c:pt>
                <c:pt idx="36">
                  <c:v>2023-12-12</c:v>
                </c:pt>
                <c:pt idx="37">
                  <c:v>2023-12-15</c:v>
                </c:pt>
                <c:pt idx="38">
                  <c:v>2023-12-16</c:v>
                </c:pt>
              </c:strCache>
            </c:strRef>
          </c:cat>
          <c:val>
            <c:numRef>
              <c:f>Sheet1!$C$2:$C$40</c:f>
              <c:numCache>
                <c:formatCode>General</c:formatCode>
                <c:ptCount val="39"/>
                <c:pt idx="0">
                  <c:v>1</c:v>
                </c:pt>
                <c:pt idx="1">
                  <c:v>2</c:v>
                </c:pt>
                <c:pt idx="2">
                  <c:v>3</c:v>
                </c:pt>
                <c:pt idx="3">
                  <c:v>0</c:v>
                </c:pt>
                <c:pt idx="4">
                  <c:v>2</c:v>
                </c:pt>
                <c:pt idx="5">
                  <c:v>0</c:v>
                </c:pt>
                <c:pt idx="6">
                  <c:v>0</c:v>
                </c:pt>
                <c:pt idx="7">
                  <c:v>2</c:v>
                </c:pt>
                <c:pt idx="8">
                  <c:v>0</c:v>
                </c:pt>
                <c:pt idx="9">
                  <c:v>0</c:v>
                </c:pt>
                <c:pt idx="10">
                  <c:v>0</c:v>
                </c:pt>
                <c:pt idx="11">
                  <c:v>1</c:v>
                </c:pt>
                <c:pt idx="12">
                  <c:v>2</c:v>
                </c:pt>
                <c:pt idx="13">
                  <c:v>0</c:v>
                </c:pt>
                <c:pt idx="14">
                  <c:v>0</c:v>
                </c:pt>
                <c:pt idx="15">
                  <c:v>1</c:v>
                </c:pt>
                <c:pt idx="16">
                  <c:v>0</c:v>
                </c:pt>
                <c:pt idx="17">
                  <c:v>0</c:v>
                </c:pt>
                <c:pt idx="18">
                  <c:v>1</c:v>
                </c:pt>
                <c:pt idx="19">
                  <c:v>0</c:v>
                </c:pt>
                <c:pt idx="20">
                  <c:v>2</c:v>
                </c:pt>
                <c:pt idx="21">
                  <c:v>0</c:v>
                </c:pt>
                <c:pt idx="22">
                  <c:v>0</c:v>
                </c:pt>
                <c:pt idx="23">
                  <c:v>0</c:v>
                </c:pt>
                <c:pt idx="24">
                  <c:v>0</c:v>
                </c:pt>
                <c:pt idx="25">
                  <c:v>0</c:v>
                </c:pt>
                <c:pt idx="26">
                  <c:v>0</c:v>
                </c:pt>
                <c:pt idx="27">
                  <c:v>0</c:v>
                </c:pt>
                <c:pt idx="28">
                  <c:v>0</c:v>
                </c:pt>
                <c:pt idx="29">
                  <c:v>0</c:v>
                </c:pt>
                <c:pt idx="30">
                  <c:v>1</c:v>
                </c:pt>
                <c:pt idx="31">
                  <c:v>0</c:v>
                </c:pt>
                <c:pt idx="32">
                  <c:v>0</c:v>
                </c:pt>
                <c:pt idx="33">
                  <c:v>0</c:v>
                </c:pt>
                <c:pt idx="34">
                  <c:v>0</c:v>
                </c:pt>
                <c:pt idx="35">
                  <c:v>0</c:v>
                </c:pt>
                <c:pt idx="36">
                  <c:v>1</c:v>
                </c:pt>
                <c:pt idx="37">
                  <c:v>0</c:v>
                </c:pt>
                <c:pt idx="38">
                  <c:v>1</c:v>
                </c:pt>
              </c:numCache>
            </c:numRef>
          </c:val>
          <c:smooth val="1"/>
          <c:extLst>
            <c:ext xmlns:c16="http://schemas.microsoft.com/office/drawing/2014/chart" uri="{C3380CC4-5D6E-409C-BE32-E72D297353CC}">
              <c16:uniqueId val="{00000001-4960-924A-A209-0120BE4C6E2B}"/>
            </c:ext>
          </c:extLst>
        </c:ser>
        <c:ser>
          <c:idx val="2"/>
          <c:order val="2"/>
          <c:tx>
            <c:strRef>
              <c:f>Sheet1!$D$1</c:f>
              <c:strCache>
                <c:ptCount val="1"/>
                <c:pt idx="0">
                  <c:v>Negative</c:v>
                </c:pt>
              </c:strCache>
            </c:strRef>
          </c:tx>
          <c:spPr>
            <a:ln w="38100" cap="flat">
              <a:solidFill>
                <a:srgbClr val="FF524B"/>
              </a:solidFill>
              <a:prstDash val="solid"/>
              <a:miter lim="400000"/>
            </a:ln>
            <a:effectLst/>
          </c:spPr>
          <c:marker>
            <c:symbol val="circle"/>
            <c:size val="3"/>
            <c:spPr>
              <a:solidFill>
                <a:srgbClr val="FF524C"/>
              </a:solidFill>
              <a:ln w="9525" cap="flat">
                <a:solidFill>
                  <a:srgbClr val="FF524C"/>
                </a:solidFill>
                <a:prstDash val="solid"/>
                <a:round/>
              </a:ln>
              <a:effectLst/>
            </c:spPr>
          </c:marker>
          <c:dLbls>
            <c:numFmt formatCode="#,##0" sourceLinked="0"/>
            <c:spPr>
              <a:noFill/>
              <a:ln>
                <a:noFill/>
              </a:ln>
              <a:effectLst/>
            </c:spPr>
            <c:txPr>
              <a:bodyPr/>
              <a:lstStyle/>
              <a:p>
                <a:pPr>
                  <a:defRPr sz="1400" b="0" i="0" u="none" strike="noStrike">
                    <a:solidFill>
                      <a:srgbClr val="535353"/>
                    </a:solidFill>
                    <a:latin typeface="Santral Book"/>
                  </a:defRPr>
                </a:pPr>
                <a:endParaRPr lang="en-T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Sheet1!$A$2:$A$40</c:f>
              <c:strCache>
                <c:ptCount val="39"/>
                <c:pt idx="0">
                  <c:v>2021-10-21</c:v>
                </c:pt>
                <c:pt idx="1">
                  <c:v>2021-10-29</c:v>
                </c:pt>
                <c:pt idx="2">
                  <c:v>2023-05-18</c:v>
                </c:pt>
                <c:pt idx="3">
                  <c:v>2023-05-19</c:v>
                </c:pt>
                <c:pt idx="4">
                  <c:v>2023-05-21</c:v>
                </c:pt>
                <c:pt idx="5">
                  <c:v>2023-05-22</c:v>
                </c:pt>
                <c:pt idx="6">
                  <c:v>2023-05-29</c:v>
                </c:pt>
                <c:pt idx="7">
                  <c:v>2023-08-22</c:v>
                </c:pt>
                <c:pt idx="8">
                  <c:v>2023-08-23</c:v>
                </c:pt>
                <c:pt idx="9">
                  <c:v>2023-08-26</c:v>
                </c:pt>
                <c:pt idx="10">
                  <c:v>2023-09-07</c:v>
                </c:pt>
                <c:pt idx="11">
                  <c:v>2023-09-21</c:v>
                </c:pt>
                <c:pt idx="12">
                  <c:v>2023-09-22</c:v>
                </c:pt>
                <c:pt idx="13">
                  <c:v>2023-09-23</c:v>
                </c:pt>
                <c:pt idx="14">
                  <c:v>2023-09-29</c:v>
                </c:pt>
                <c:pt idx="15">
                  <c:v>2023-10-03</c:v>
                </c:pt>
                <c:pt idx="16">
                  <c:v>2023-10-27</c:v>
                </c:pt>
                <c:pt idx="17">
                  <c:v>2023-10-28</c:v>
                </c:pt>
                <c:pt idx="18">
                  <c:v>2023-10-30</c:v>
                </c:pt>
                <c:pt idx="19">
                  <c:v>2023-10-31</c:v>
                </c:pt>
                <c:pt idx="20">
                  <c:v>2023-11-05</c:v>
                </c:pt>
                <c:pt idx="21">
                  <c:v>2023-11-07</c:v>
                </c:pt>
                <c:pt idx="22">
                  <c:v>2023-11-08</c:v>
                </c:pt>
                <c:pt idx="23">
                  <c:v>2023-11-12</c:v>
                </c:pt>
                <c:pt idx="24">
                  <c:v>2023-11-17</c:v>
                </c:pt>
                <c:pt idx="25">
                  <c:v>2023-11-18</c:v>
                </c:pt>
                <c:pt idx="26">
                  <c:v>2023-11-21</c:v>
                </c:pt>
                <c:pt idx="27">
                  <c:v>2023-11-26</c:v>
                </c:pt>
                <c:pt idx="28">
                  <c:v>2023-11-27</c:v>
                </c:pt>
                <c:pt idx="29">
                  <c:v>2023-11-30</c:v>
                </c:pt>
                <c:pt idx="30">
                  <c:v>2023-12-03</c:v>
                </c:pt>
                <c:pt idx="31">
                  <c:v>2023-12-05</c:v>
                </c:pt>
                <c:pt idx="32">
                  <c:v>2023-12-06</c:v>
                </c:pt>
                <c:pt idx="33">
                  <c:v>2023-12-07</c:v>
                </c:pt>
                <c:pt idx="34">
                  <c:v>2023-12-09</c:v>
                </c:pt>
                <c:pt idx="35">
                  <c:v>2023-12-11</c:v>
                </c:pt>
                <c:pt idx="36">
                  <c:v>2023-12-12</c:v>
                </c:pt>
                <c:pt idx="37">
                  <c:v>2023-12-15</c:v>
                </c:pt>
                <c:pt idx="38">
                  <c:v>2023-12-16</c:v>
                </c:pt>
              </c:strCache>
            </c:strRef>
          </c:cat>
          <c:val>
            <c:numRef>
              <c:f>Sheet1!$D$2:$D$40</c:f>
              <c:numCache>
                <c:formatCode>General</c:formatCode>
                <c:ptCount val="39"/>
                <c:pt idx="0">
                  <c:v>0</c:v>
                </c:pt>
                <c:pt idx="1">
                  <c:v>2</c:v>
                </c:pt>
                <c:pt idx="2">
                  <c:v>0</c:v>
                </c:pt>
                <c:pt idx="3">
                  <c:v>0</c:v>
                </c:pt>
                <c:pt idx="4">
                  <c:v>0</c:v>
                </c:pt>
                <c:pt idx="5">
                  <c:v>0</c:v>
                </c:pt>
                <c:pt idx="6">
                  <c:v>0</c:v>
                </c:pt>
                <c:pt idx="7">
                  <c:v>1</c:v>
                </c:pt>
                <c:pt idx="8">
                  <c:v>1</c:v>
                </c:pt>
                <c:pt idx="9">
                  <c:v>0</c:v>
                </c:pt>
                <c:pt idx="10">
                  <c:v>0</c:v>
                </c:pt>
                <c:pt idx="11">
                  <c:v>0</c:v>
                </c:pt>
                <c:pt idx="12">
                  <c:v>0</c:v>
                </c:pt>
                <c:pt idx="13">
                  <c:v>0</c:v>
                </c:pt>
                <c:pt idx="14">
                  <c:v>0</c:v>
                </c:pt>
                <c:pt idx="15">
                  <c:v>0</c:v>
                </c:pt>
                <c:pt idx="16">
                  <c:v>1</c:v>
                </c:pt>
                <c:pt idx="17">
                  <c:v>1</c:v>
                </c:pt>
                <c:pt idx="18">
                  <c:v>1</c:v>
                </c:pt>
                <c:pt idx="19">
                  <c:v>2</c:v>
                </c:pt>
                <c:pt idx="20">
                  <c:v>1</c:v>
                </c:pt>
                <c:pt idx="21">
                  <c:v>1</c:v>
                </c:pt>
                <c:pt idx="22">
                  <c:v>0</c:v>
                </c:pt>
                <c:pt idx="23">
                  <c:v>1</c:v>
                </c:pt>
                <c:pt idx="24">
                  <c:v>0</c:v>
                </c:pt>
                <c:pt idx="25">
                  <c:v>2</c:v>
                </c:pt>
                <c:pt idx="26">
                  <c:v>0</c:v>
                </c:pt>
                <c:pt idx="27">
                  <c:v>1</c:v>
                </c:pt>
                <c:pt idx="28">
                  <c:v>5</c:v>
                </c:pt>
                <c:pt idx="29">
                  <c:v>0</c:v>
                </c:pt>
                <c:pt idx="30">
                  <c:v>0</c:v>
                </c:pt>
                <c:pt idx="31">
                  <c:v>1</c:v>
                </c:pt>
                <c:pt idx="32">
                  <c:v>0</c:v>
                </c:pt>
                <c:pt idx="33">
                  <c:v>0</c:v>
                </c:pt>
                <c:pt idx="34">
                  <c:v>3</c:v>
                </c:pt>
                <c:pt idx="35">
                  <c:v>1</c:v>
                </c:pt>
                <c:pt idx="36">
                  <c:v>1</c:v>
                </c:pt>
                <c:pt idx="37">
                  <c:v>1</c:v>
                </c:pt>
                <c:pt idx="38">
                  <c:v>1</c:v>
                </c:pt>
              </c:numCache>
            </c:numRef>
          </c:val>
          <c:smooth val="1"/>
          <c:extLst>
            <c:ext xmlns:c16="http://schemas.microsoft.com/office/drawing/2014/chart" uri="{C3380CC4-5D6E-409C-BE32-E72D297353CC}">
              <c16:uniqueId val="{00000002-4960-924A-A209-0120BE4C6E2B}"/>
            </c:ext>
          </c:extLst>
        </c:ser>
        <c:ser>
          <c:idx val="3"/>
          <c:order val="3"/>
          <c:tx>
            <c:strRef>
              <c:f>Sheet1!$E$1</c:f>
              <c:strCache>
                <c:ptCount val="1"/>
                <c:pt idx="0">
                  <c:v>Neutral</c:v>
                </c:pt>
              </c:strCache>
            </c:strRef>
          </c:tx>
          <c:spPr>
            <a:ln w="38100" cap="flat">
              <a:solidFill>
                <a:schemeClr val="accent4">
                  <a:hueOff val="-476017"/>
                  <a:lumOff val="-10042"/>
                </a:schemeClr>
              </a:solidFill>
              <a:prstDash val="solid"/>
              <a:miter lim="400000"/>
            </a:ln>
            <a:effectLst/>
          </c:spPr>
          <c:marker>
            <c:symbol val="circle"/>
            <c:size val="3"/>
            <c:spPr>
              <a:solidFill>
                <a:schemeClr val="accent4">
                  <a:hueOff val="-476017"/>
                  <a:lumOff val="-10042"/>
                </a:schemeClr>
              </a:solidFill>
              <a:ln w="9525" cap="flat">
                <a:solidFill>
                  <a:schemeClr val="accent4">
                    <a:hueOff val="-476017"/>
                    <a:lumOff val="-10042"/>
                  </a:schemeClr>
                </a:solidFill>
                <a:prstDash val="solid"/>
                <a:round/>
              </a:ln>
              <a:effectLst/>
            </c:spPr>
          </c:marker>
          <c:dLbls>
            <c:numFmt formatCode="#,##0" sourceLinked="0"/>
            <c:spPr>
              <a:noFill/>
              <a:ln>
                <a:noFill/>
              </a:ln>
              <a:effectLst/>
            </c:spPr>
            <c:txPr>
              <a:bodyPr/>
              <a:lstStyle/>
              <a:p>
                <a:pPr>
                  <a:defRPr sz="1400" b="0" i="0" u="none" strike="noStrike">
                    <a:solidFill>
                      <a:srgbClr val="535353"/>
                    </a:solidFill>
                    <a:latin typeface="Santral Book"/>
                  </a:defRPr>
                </a:pPr>
                <a:endParaRPr lang="en-TR"/>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Sheet1!$A$2:$A$40</c:f>
              <c:strCache>
                <c:ptCount val="39"/>
                <c:pt idx="0">
                  <c:v>2021-10-21</c:v>
                </c:pt>
                <c:pt idx="1">
                  <c:v>2021-10-29</c:v>
                </c:pt>
                <c:pt idx="2">
                  <c:v>2023-05-18</c:v>
                </c:pt>
                <c:pt idx="3">
                  <c:v>2023-05-19</c:v>
                </c:pt>
                <c:pt idx="4">
                  <c:v>2023-05-21</c:v>
                </c:pt>
                <c:pt idx="5">
                  <c:v>2023-05-22</c:v>
                </c:pt>
                <c:pt idx="6">
                  <c:v>2023-05-29</c:v>
                </c:pt>
                <c:pt idx="7">
                  <c:v>2023-08-22</c:v>
                </c:pt>
                <c:pt idx="8">
                  <c:v>2023-08-23</c:v>
                </c:pt>
                <c:pt idx="9">
                  <c:v>2023-08-26</c:v>
                </c:pt>
                <c:pt idx="10">
                  <c:v>2023-09-07</c:v>
                </c:pt>
                <c:pt idx="11">
                  <c:v>2023-09-21</c:v>
                </c:pt>
                <c:pt idx="12">
                  <c:v>2023-09-22</c:v>
                </c:pt>
                <c:pt idx="13">
                  <c:v>2023-09-23</c:v>
                </c:pt>
                <c:pt idx="14">
                  <c:v>2023-09-29</c:v>
                </c:pt>
                <c:pt idx="15">
                  <c:v>2023-10-03</c:v>
                </c:pt>
                <c:pt idx="16">
                  <c:v>2023-10-27</c:v>
                </c:pt>
                <c:pt idx="17">
                  <c:v>2023-10-28</c:v>
                </c:pt>
                <c:pt idx="18">
                  <c:v>2023-10-30</c:v>
                </c:pt>
                <c:pt idx="19">
                  <c:v>2023-10-31</c:v>
                </c:pt>
                <c:pt idx="20">
                  <c:v>2023-11-05</c:v>
                </c:pt>
                <c:pt idx="21">
                  <c:v>2023-11-07</c:v>
                </c:pt>
                <c:pt idx="22">
                  <c:v>2023-11-08</c:v>
                </c:pt>
                <c:pt idx="23">
                  <c:v>2023-11-12</c:v>
                </c:pt>
                <c:pt idx="24">
                  <c:v>2023-11-17</c:v>
                </c:pt>
                <c:pt idx="25">
                  <c:v>2023-11-18</c:v>
                </c:pt>
                <c:pt idx="26">
                  <c:v>2023-11-21</c:v>
                </c:pt>
                <c:pt idx="27">
                  <c:v>2023-11-26</c:v>
                </c:pt>
                <c:pt idx="28">
                  <c:v>2023-11-27</c:v>
                </c:pt>
                <c:pt idx="29">
                  <c:v>2023-11-30</c:v>
                </c:pt>
                <c:pt idx="30">
                  <c:v>2023-12-03</c:v>
                </c:pt>
                <c:pt idx="31">
                  <c:v>2023-12-05</c:v>
                </c:pt>
                <c:pt idx="32">
                  <c:v>2023-12-06</c:v>
                </c:pt>
                <c:pt idx="33">
                  <c:v>2023-12-07</c:v>
                </c:pt>
                <c:pt idx="34">
                  <c:v>2023-12-09</c:v>
                </c:pt>
                <c:pt idx="35">
                  <c:v>2023-12-11</c:v>
                </c:pt>
                <c:pt idx="36">
                  <c:v>2023-12-12</c:v>
                </c:pt>
                <c:pt idx="37">
                  <c:v>2023-12-15</c:v>
                </c:pt>
                <c:pt idx="38">
                  <c:v>2023-12-16</c:v>
                </c:pt>
              </c:strCache>
            </c:strRef>
          </c:cat>
          <c:val>
            <c:numRef>
              <c:f>Sheet1!$E$2:$E$40</c:f>
              <c:numCache>
                <c:formatCode>General</c:formatCode>
                <c:ptCount val="39"/>
                <c:pt idx="0">
                  <c:v>5</c:v>
                </c:pt>
                <c:pt idx="1">
                  <c:v>2</c:v>
                </c:pt>
                <c:pt idx="2">
                  <c:v>0</c:v>
                </c:pt>
                <c:pt idx="3">
                  <c:v>2</c:v>
                </c:pt>
                <c:pt idx="4">
                  <c:v>0</c:v>
                </c:pt>
                <c:pt idx="5">
                  <c:v>1</c:v>
                </c:pt>
                <c:pt idx="6">
                  <c:v>1</c:v>
                </c:pt>
                <c:pt idx="7">
                  <c:v>8</c:v>
                </c:pt>
                <c:pt idx="8">
                  <c:v>0</c:v>
                </c:pt>
                <c:pt idx="9">
                  <c:v>1</c:v>
                </c:pt>
                <c:pt idx="10">
                  <c:v>1</c:v>
                </c:pt>
                <c:pt idx="11">
                  <c:v>2</c:v>
                </c:pt>
                <c:pt idx="12">
                  <c:v>0</c:v>
                </c:pt>
                <c:pt idx="13">
                  <c:v>1</c:v>
                </c:pt>
                <c:pt idx="14">
                  <c:v>1</c:v>
                </c:pt>
                <c:pt idx="15">
                  <c:v>2</c:v>
                </c:pt>
                <c:pt idx="16">
                  <c:v>0</c:v>
                </c:pt>
                <c:pt idx="17">
                  <c:v>0</c:v>
                </c:pt>
                <c:pt idx="18">
                  <c:v>0</c:v>
                </c:pt>
                <c:pt idx="19">
                  <c:v>1</c:v>
                </c:pt>
                <c:pt idx="20">
                  <c:v>1</c:v>
                </c:pt>
                <c:pt idx="21">
                  <c:v>1</c:v>
                </c:pt>
                <c:pt idx="22">
                  <c:v>1</c:v>
                </c:pt>
                <c:pt idx="23">
                  <c:v>0</c:v>
                </c:pt>
                <c:pt idx="24">
                  <c:v>0</c:v>
                </c:pt>
                <c:pt idx="25">
                  <c:v>0</c:v>
                </c:pt>
                <c:pt idx="26">
                  <c:v>1</c:v>
                </c:pt>
                <c:pt idx="27">
                  <c:v>0</c:v>
                </c:pt>
                <c:pt idx="28">
                  <c:v>0</c:v>
                </c:pt>
                <c:pt idx="29">
                  <c:v>1</c:v>
                </c:pt>
                <c:pt idx="30">
                  <c:v>0</c:v>
                </c:pt>
                <c:pt idx="31">
                  <c:v>3</c:v>
                </c:pt>
                <c:pt idx="32">
                  <c:v>0</c:v>
                </c:pt>
                <c:pt idx="33">
                  <c:v>1</c:v>
                </c:pt>
                <c:pt idx="34">
                  <c:v>0</c:v>
                </c:pt>
                <c:pt idx="35">
                  <c:v>0</c:v>
                </c:pt>
                <c:pt idx="36">
                  <c:v>0</c:v>
                </c:pt>
                <c:pt idx="37">
                  <c:v>0</c:v>
                </c:pt>
                <c:pt idx="38">
                  <c:v>0</c:v>
                </c:pt>
              </c:numCache>
            </c:numRef>
          </c:val>
          <c:smooth val="1"/>
          <c:extLst>
            <c:ext xmlns:c16="http://schemas.microsoft.com/office/drawing/2014/chart" uri="{C3380CC4-5D6E-409C-BE32-E72D297353CC}">
              <c16:uniqueId val="{00000003-4960-924A-A209-0120BE4C6E2B}"/>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888888"/>
            </a:solidFill>
            <a:prstDash val="solid"/>
            <a:round/>
          </a:ln>
        </c:spPr>
        <c:txPr>
          <a:bodyPr rot="0"/>
          <a:lstStyle/>
          <a:p>
            <a:pPr>
              <a:defRPr sz="1800" b="1" i="0" u="none" strike="noStrike">
                <a:solidFill>
                  <a:srgbClr val="595959"/>
                </a:solidFill>
                <a:latin typeface="Santral Book"/>
              </a:defRPr>
            </a:pPr>
            <a:endParaRPr lang="en-TR"/>
          </a:p>
        </c:txPr>
        <c:crossAx val="2094734553"/>
        <c:crosses val="autoZero"/>
        <c:auto val="1"/>
        <c:lblAlgn val="ctr"/>
        <c:lblOffset val="100"/>
        <c:noMultiLvlLbl val="1"/>
      </c:catAx>
      <c:valAx>
        <c:axId val="2094734553"/>
        <c:scaling>
          <c:orientation val="minMax"/>
        </c:scaling>
        <c:delete val="0"/>
        <c:axPos val="l"/>
        <c:numFmt formatCode="0" sourceLinked="0"/>
        <c:majorTickMark val="none"/>
        <c:minorTickMark val="none"/>
        <c:tickLblPos val="nextTo"/>
        <c:spPr>
          <a:ln w="12700" cap="flat">
            <a:noFill/>
            <a:prstDash val="solid"/>
            <a:round/>
          </a:ln>
        </c:spPr>
        <c:txPr>
          <a:bodyPr rot="0"/>
          <a:lstStyle/>
          <a:p>
            <a:pPr>
              <a:defRPr sz="1200" b="0" i="0" u="none" strike="noStrike">
                <a:solidFill>
                  <a:srgbClr val="000000"/>
                </a:solidFill>
                <a:latin typeface="Santral Book"/>
              </a:defRPr>
            </a:pPr>
            <a:endParaRPr lang="en-TR"/>
          </a:p>
        </c:txPr>
        <c:crossAx val="2094734552"/>
        <c:crosses val="autoZero"/>
        <c:crossBetween val="between"/>
        <c:majorUnit val="3"/>
        <c:minorUnit val="1.5"/>
      </c:valAx>
      <c:spPr>
        <a:noFill/>
        <a:ln w="12700" cap="flat">
          <a:noFill/>
          <a:miter lim="400000"/>
        </a:ln>
        <a:effectLst/>
      </c:spPr>
    </c:plotArea>
    <c:legend>
      <c:legendPos val="r"/>
      <c:layout>
        <c:manualLayout>
          <c:xMode val="edge"/>
          <c:yMode val="edge"/>
          <c:x val="0.26672200000000001"/>
          <c:y val="0.118035"/>
          <c:w val="9.1307700000000006E-2"/>
          <c:h val="0.25520100000000001"/>
        </c:manualLayout>
      </c:layout>
      <c:overlay val="1"/>
      <c:spPr>
        <a:noFill/>
        <a:ln w="12700" cap="flat">
          <a:noFill/>
          <a:miter lim="400000"/>
        </a:ln>
        <a:effectLst/>
      </c:spPr>
      <c:txPr>
        <a:bodyPr rot="0"/>
        <a:lstStyle/>
        <a:p>
          <a:pPr>
            <a:defRPr sz="2000" b="0" i="0" u="none" strike="noStrike">
              <a:solidFill>
                <a:srgbClr val="000000"/>
              </a:solidFill>
              <a:latin typeface="Helvetica" pitchFamily="2" charset="0"/>
            </a:defRPr>
          </a:pPr>
          <a:endParaRPr lang="en-TR"/>
        </a:p>
      </c:txPr>
    </c:legend>
    <c:plotVisOnly val="1"/>
    <c:dispBlanksAs val="gap"/>
    <c:showDLblsOverMax val="1"/>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20454600000000001"/>
          <c:y val="8.3979100000000001E-2"/>
          <c:w val="0.77375499999999997"/>
          <c:h val="0.84484300000000001"/>
        </c:manualLayout>
      </c:layout>
      <c:barChart>
        <c:barDir val="bar"/>
        <c:grouping val="clustered"/>
        <c:varyColors val="0"/>
        <c:ser>
          <c:idx val="0"/>
          <c:order val="0"/>
          <c:tx>
            <c:strRef>
              <c:f>Sheet1!$A$2</c:f>
              <c:strCache>
                <c:ptCount val="1"/>
                <c:pt idx="0">
                  <c:v>Category</c:v>
                </c:pt>
              </c:strCache>
            </c:strRef>
          </c:tx>
          <c:spPr>
            <a:solidFill>
              <a:srgbClr val="F8D377"/>
            </a:solidFill>
            <a:ln w="9525" cap="flat">
              <a:solidFill>
                <a:srgbClr val="F9F9F9"/>
              </a:solidFill>
              <a:prstDash val="solid"/>
              <a:round/>
            </a:ln>
            <a:effectLst>
              <a:outerShdw blurRad="38100" dist="20000" dir="5400000" algn="tl">
                <a:srgbClr val="000000">
                  <a:alpha val="38000"/>
                </a:srgbClr>
              </a:outerShdw>
            </a:effectLst>
          </c:spPr>
          <c:invertIfNegative val="0"/>
          <c:dLbls>
            <c:numFmt formatCode="#,##0%" sourceLinked="0"/>
            <c:spPr>
              <a:noFill/>
              <a:ln>
                <a:noFill/>
              </a:ln>
              <a:effectLst/>
            </c:spPr>
            <c:txPr>
              <a:bodyPr/>
              <a:lstStyle/>
              <a:p>
                <a:pPr>
                  <a:defRPr sz="2000" b="1" i="0" u="none" strike="noStrike">
                    <a:solidFill>
                      <a:srgbClr val="000000"/>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Sheet1!$B$1:$E$1</c:f>
              <c:strCache>
                <c:ptCount val="4"/>
                <c:pt idx="0">
                  <c:v>Brand</c:v>
                </c:pt>
                <c:pt idx="1">
                  <c:v>Competitor</c:v>
                </c:pt>
                <c:pt idx="2">
                  <c:v>Competitor</c:v>
                </c:pt>
                <c:pt idx="3">
                  <c:v>Competitor</c:v>
                </c:pt>
              </c:strCache>
            </c:strRef>
          </c:cat>
          <c:val>
            <c:numRef>
              <c:f>Sheet1!$B$2:$E$2</c:f>
              <c:numCache>
                <c:formatCode>General</c:formatCode>
                <c:ptCount val="4"/>
                <c:pt idx="0">
                  <c:v>0.27</c:v>
                </c:pt>
                <c:pt idx="1">
                  <c:v>0.27</c:v>
                </c:pt>
                <c:pt idx="2">
                  <c:v>0.27</c:v>
                </c:pt>
                <c:pt idx="3">
                  <c:v>0.2</c:v>
                </c:pt>
              </c:numCache>
            </c:numRef>
          </c:val>
          <c:extLst>
            <c:ext xmlns:c16="http://schemas.microsoft.com/office/drawing/2014/chart" uri="{C3380CC4-5D6E-409C-BE32-E72D297353CC}">
              <c16:uniqueId val="{00000000-565D-9A48-9E22-85B7092ABE33}"/>
            </c:ext>
          </c:extLst>
        </c:ser>
        <c:ser>
          <c:idx val="1"/>
          <c:order val="1"/>
          <c:tx>
            <c:strRef>
              <c:f>Sheet1!$A$3</c:f>
              <c:strCache>
                <c:ptCount val="1"/>
                <c:pt idx="0">
                  <c:v>Category</c:v>
                </c:pt>
              </c:strCache>
            </c:strRef>
          </c:tx>
          <c:spPr>
            <a:solidFill>
              <a:srgbClr val="62D3A4"/>
            </a:solidFill>
            <a:ln w="9525" cap="flat">
              <a:solidFill>
                <a:srgbClr val="F9F9F9"/>
              </a:solidFill>
              <a:prstDash val="solid"/>
              <a:round/>
            </a:ln>
            <a:effectLst>
              <a:outerShdw blurRad="38100" dist="20000" dir="5400000" algn="tl">
                <a:srgbClr val="000000">
                  <a:alpha val="38000"/>
                </a:srgbClr>
              </a:outerShdw>
            </a:effectLst>
          </c:spPr>
          <c:invertIfNegative val="0"/>
          <c:dLbls>
            <c:numFmt formatCode="#,##0%" sourceLinked="0"/>
            <c:spPr>
              <a:noFill/>
              <a:ln>
                <a:noFill/>
              </a:ln>
              <a:effectLst/>
            </c:spPr>
            <c:txPr>
              <a:bodyPr/>
              <a:lstStyle/>
              <a:p>
                <a:pPr>
                  <a:defRPr sz="2000" b="1" i="0" u="none" strike="noStrike">
                    <a:solidFill>
                      <a:srgbClr val="000000"/>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Sheet1!$B$1:$E$1</c:f>
              <c:strCache>
                <c:ptCount val="4"/>
                <c:pt idx="0">
                  <c:v>Brand</c:v>
                </c:pt>
                <c:pt idx="1">
                  <c:v>Competitor</c:v>
                </c:pt>
                <c:pt idx="2">
                  <c:v>Competitor</c:v>
                </c:pt>
                <c:pt idx="3">
                  <c:v>Competitor</c:v>
                </c:pt>
              </c:strCache>
            </c:strRef>
          </c:cat>
          <c:val>
            <c:numRef>
              <c:f>Sheet1!$B$3:$E$3</c:f>
              <c:numCache>
                <c:formatCode>General</c:formatCode>
                <c:ptCount val="4"/>
                <c:pt idx="0">
                  <c:v>0.55000000000000004</c:v>
                </c:pt>
                <c:pt idx="1">
                  <c:v>0.43</c:v>
                </c:pt>
                <c:pt idx="2">
                  <c:v>0.44</c:v>
                </c:pt>
                <c:pt idx="3">
                  <c:v>0.48</c:v>
                </c:pt>
              </c:numCache>
            </c:numRef>
          </c:val>
          <c:extLst>
            <c:ext xmlns:c16="http://schemas.microsoft.com/office/drawing/2014/chart" uri="{C3380CC4-5D6E-409C-BE32-E72D297353CC}">
              <c16:uniqueId val="{00000001-565D-9A48-9E22-85B7092ABE33}"/>
            </c:ext>
          </c:extLst>
        </c:ser>
        <c:ser>
          <c:idx val="2"/>
          <c:order val="2"/>
          <c:tx>
            <c:strRef>
              <c:f>Sheet1!$A$4</c:f>
              <c:strCache>
                <c:ptCount val="1"/>
                <c:pt idx="0">
                  <c:v>Category</c:v>
                </c:pt>
              </c:strCache>
            </c:strRef>
          </c:tx>
          <c:spPr>
            <a:solidFill>
              <a:srgbClr val="DD5471"/>
            </a:solidFill>
            <a:ln w="9525" cap="flat">
              <a:solidFill>
                <a:srgbClr val="F9F9F9"/>
              </a:solidFill>
              <a:prstDash val="solid"/>
              <a:round/>
            </a:ln>
            <a:effectLst>
              <a:outerShdw blurRad="38100" dist="20000" dir="5400000" algn="tl">
                <a:srgbClr val="000000">
                  <a:alpha val="38000"/>
                </a:srgbClr>
              </a:outerShdw>
            </a:effectLst>
          </c:spPr>
          <c:invertIfNegative val="0"/>
          <c:dLbls>
            <c:numFmt formatCode="#,##0%" sourceLinked="0"/>
            <c:spPr>
              <a:noFill/>
              <a:ln>
                <a:noFill/>
              </a:ln>
              <a:effectLst/>
            </c:spPr>
            <c:txPr>
              <a:bodyPr/>
              <a:lstStyle/>
              <a:p>
                <a:pPr>
                  <a:defRPr sz="2000" b="1" i="0" u="none" strike="noStrike">
                    <a:solidFill>
                      <a:srgbClr val="000000"/>
                    </a:solidFill>
                    <a:latin typeface="Santral Book"/>
                  </a:defRPr>
                </a:pPr>
                <a:endParaRPr lang="en-T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Sheet1!$B$1:$E$1</c:f>
              <c:strCache>
                <c:ptCount val="4"/>
                <c:pt idx="0">
                  <c:v>Brand</c:v>
                </c:pt>
                <c:pt idx="1">
                  <c:v>Competitor</c:v>
                </c:pt>
                <c:pt idx="2">
                  <c:v>Competitor</c:v>
                </c:pt>
                <c:pt idx="3">
                  <c:v>Competitor</c:v>
                </c:pt>
              </c:strCache>
            </c:strRef>
          </c:cat>
          <c:val>
            <c:numRef>
              <c:f>Sheet1!$B$4:$E$4</c:f>
              <c:numCache>
                <c:formatCode>General</c:formatCode>
                <c:ptCount val="4"/>
                <c:pt idx="0">
                  <c:v>0.33</c:v>
                </c:pt>
                <c:pt idx="1">
                  <c:v>0.27</c:v>
                </c:pt>
                <c:pt idx="2">
                  <c:v>0.55000000000000004</c:v>
                </c:pt>
                <c:pt idx="3">
                  <c:v>0.27</c:v>
                </c:pt>
              </c:numCache>
            </c:numRef>
          </c:val>
          <c:extLst>
            <c:ext xmlns:c16="http://schemas.microsoft.com/office/drawing/2014/chart" uri="{C3380CC4-5D6E-409C-BE32-E72D297353CC}">
              <c16:uniqueId val="{00000002-565D-9A48-9E22-85B7092ABE33}"/>
            </c:ext>
          </c:extLst>
        </c:ser>
        <c:dLbls>
          <c:showLegendKey val="0"/>
          <c:showVal val="0"/>
          <c:showCatName val="0"/>
          <c:showSerName val="0"/>
          <c:showPercent val="0"/>
          <c:showBubbleSize val="0"/>
        </c:dLbls>
        <c:gapWidth val="150"/>
        <c:axId val="2094734552"/>
        <c:axId val="2094734553"/>
      </c:barChart>
      <c:catAx>
        <c:axId val="2094734552"/>
        <c:scaling>
          <c:orientation val="maxMin"/>
        </c:scaling>
        <c:delete val="0"/>
        <c:axPos val="l"/>
        <c:numFmt formatCode="General" sourceLinked="0"/>
        <c:majorTickMark val="out"/>
        <c:minorTickMark val="none"/>
        <c:tickLblPos val="nextTo"/>
        <c:spPr>
          <a:ln w="12700" cap="flat">
            <a:noFill/>
            <a:miter lim="400000"/>
          </a:ln>
        </c:spPr>
        <c:txPr>
          <a:bodyPr rot="0"/>
          <a:lstStyle/>
          <a:p>
            <a:pPr>
              <a:defRPr sz="2400" b="1" i="0" u="none" strike="noStrike">
                <a:solidFill>
                  <a:srgbClr val="193A4B"/>
                </a:solidFill>
                <a:latin typeface="Santral Book"/>
              </a:defRPr>
            </a:pPr>
            <a:endParaRPr lang="en-TR"/>
          </a:p>
        </c:txPr>
        <c:crossAx val="2094734553"/>
        <c:crosses val="autoZero"/>
        <c:auto val="1"/>
        <c:lblAlgn val="ctr"/>
        <c:lblOffset val="100"/>
        <c:noMultiLvlLbl val="1"/>
      </c:catAx>
      <c:valAx>
        <c:axId val="2094734553"/>
        <c:scaling>
          <c:orientation val="minMax"/>
        </c:scaling>
        <c:delete val="0"/>
        <c:axPos val="t"/>
        <c:numFmt formatCode="General" sourceLinked="0"/>
        <c:majorTickMark val="out"/>
        <c:minorTickMark val="none"/>
        <c:tickLblPos val="high"/>
        <c:spPr>
          <a:ln w="12700" cap="flat">
            <a:noFill/>
            <a:miter lim="400000"/>
          </a:ln>
        </c:spPr>
        <c:txPr>
          <a:bodyPr rot="0"/>
          <a:lstStyle/>
          <a:p>
            <a:pPr>
              <a:defRPr sz="2000" b="0" i="0" u="none" strike="noStrike">
                <a:solidFill>
                  <a:srgbClr val="FFFFFF"/>
                </a:solidFill>
                <a:latin typeface="Santral Book"/>
              </a:defRPr>
            </a:pPr>
            <a:endParaRPr lang="en-TR"/>
          </a:p>
        </c:txPr>
        <c:crossAx val="2094734552"/>
        <c:crosses val="autoZero"/>
        <c:crossBetween val="between"/>
        <c:majorUnit val="0.15"/>
        <c:minorUnit val="7.4999999999999997E-2"/>
      </c:valAx>
      <c:spPr>
        <a:noFill/>
        <a:ln w="12700" cap="flat">
          <a:noFill/>
          <a:miter lim="400000"/>
        </a:ln>
        <a:effectLst/>
      </c:spPr>
    </c:plotArea>
    <c:legend>
      <c:legendPos val="t"/>
      <c:layout>
        <c:manualLayout>
          <c:xMode val="edge"/>
          <c:yMode val="edge"/>
          <c:x val="0.184831"/>
          <c:y val="0"/>
          <c:w val="0.64072700000000005"/>
          <c:h val="6.6302399999999997E-2"/>
        </c:manualLayout>
      </c:layout>
      <c:overlay val="1"/>
      <c:spPr>
        <a:noFill/>
        <a:ln w="12700" cap="flat">
          <a:noFill/>
          <a:miter lim="400000"/>
        </a:ln>
        <a:effectLst/>
      </c:spPr>
      <c:txPr>
        <a:bodyPr rot="0"/>
        <a:lstStyle/>
        <a:p>
          <a:pPr>
            <a:defRPr sz="2000" b="0" i="0" u="none" strike="noStrike">
              <a:solidFill>
                <a:srgbClr val="000000"/>
              </a:solidFill>
              <a:latin typeface="Santral Book"/>
            </a:defRPr>
          </a:pPr>
          <a:endParaRPr lang="en-TR"/>
        </a:p>
      </c:txPr>
    </c:legend>
    <c:plotVisOnly val="1"/>
    <c:dispBlanksAs val="gap"/>
    <c:showDLblsOverMax val="1"/>
  </c:chart>
  <c:spPr>
    <a:noFill/>
    <a:ln>
      <a:noFill/>
    </a:ln>
    <a:effectLst/>
  </c:sp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16.tif>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4" name="Shape 204"/>
          <p:cNvSpPr>
            <a:spLocks noGrp="1" noRot="1" noChangeAspect="1"/>
          </p:cNvSpPr>
          <p:nvPr>
            <p:ph type="sldImg"/>
          </p:nvPr>
        </p:nvSpPr>
        <p:spPr>
          <a:xfrm>
            <a:off x="1143000" y="685800"/>
            <a:ext cx="4572000" cy="3429000"/>
          </a:xfrm>
          <a:prstGeom prst="rect">
            <a:avLst/>
          </a:prstGeom>
        </p:spPr>
        <p:txBody>
          <a:bodyPr/>
          <a:lstStyle/>
          <a:p>
            <a:endParaRPr/>
          </a:p>
        </p:txBody>
      </p:sp>
      <p:sp>
        <p:nvSpPr>
          <p:cNvPr id="205" name="Shape 20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10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10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11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11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11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2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2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2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3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3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4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4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4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5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5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69" name="Title Text"/>
          <p:cNvSpPr txBox="1">
            <a:spLocks noGrp="1"/>
          </p:cNvSpPr>
          <p:nvPr>
            <p:ph type="title"/>
          </p:nvPr>
        </p:nvSpPr>
        <p:spPr>
          <a:xfrm>
            <a:off x="2541604" y="2421744"/>
            <a:ext cx="19300792" cy="559949"/>
          </a:xfrm>
          <a:prstGeom prst="rect">
            <a:avLst/>
          </a:prstGeom>
        </p:spPr>
        <p:txBody>
          <a:bodyPr lIns="0" tIns="0" rIns="0" bIns="0"/>
          <a:lstStyle>
            <a:lvl1pPr defTabSz="1109609">
              <a:lnSpc>
                <a:spcPct val="100000"/>
              </a:lnSpc>
              <a:defRPr sz="3600" spc="0">
                <a:solidFill>
                  <a:srgbClr val="FFFFFF"/>
                </a:solidFill>
                <a:latin typeface="Santral Book"/>
                <a:ea typeface="Santral Book"/>
                <a:cs typeface="Santral Book"/>
                <a:sym typeface="Santral Book"/>
              </a:defRPr>
            </a:lvl1pPr>
          </a:lstStyle>
          <a:p>
            <a:r>
              <a:t>Title Text</a:t>
            </a:r>
          </a:p>
        </p:txBody>
      </p:sp>
      <p:sp>
        <p:nvSpPr>
          <p:cNvPr id="170" name="Body Level One…"/>
          <p:cNvSpPr txBox="1">
            <a:spLocks noGrp="1"/>
          </p:cNvSpPr>
          <p:nvPr>
            <p:ph type="body" idx="1"/>
          </p:nvPr>
        </p:nvSpPr>
        <p:spPr>
          <a:xfrm>
            <a:off x="1370926" y="4054533"/>
            <a:ext cx="21642148" cy="7825062"/>
          </a:xfrm>
          <a:prstGeom prst="rect">
            <a:avLst/>
          </a:prstGeom>
        </p:spPr>
        <p:txBody>
          <a:bodyPr lIns="0" tIns="0" rIns="0" bIns="0"/>
          <a:lstStyle>
            <a:lvl1pPr marL="0" indent="0" defTabSz="1109609">
              <a:lnSpc>
                <a:spcPct val="100000"/>
              </a:lnSpc>
              <a:spcBef>
                <a:spcPts val="0"/>
              </a:spcBef>
              <a:buSzTx/>
              <a:buNone/>
              <a:defRPr sz="2000">
                <a:latin typeface="Santral Book"/>
                <a:ea typeface="Santral Book"/>
                <a:cs typeface="Santral Book"/>
                <a:sym typeface="Santral Book"/>
              </a:defRPr>
            </a:lvl1pPr>
            <a:lvl2pPr marL="0" indent="457200" defTabSz="1109609">
              <a:lnSpc>
                <a:spcPct val="100000"/>
              </a:lnSpc>
              <a:spcBef>
                <a:spcPts val="0"/>
              </a:spcBef>
              <a:buSzTx/>
              <a:buNone/>
              <a:defRPr sz="2000">
                <a:latin typeface="Santral Book"/>
                <a:ea typeface="Santral Book"/>
                <a:cs typeface="Santral Book"/>
                <a:sym typeface="Santral Book"/>
              </a:defRPr>
            </a:lvl2pPr>
            <a:lvl3pPr marL="0" indent="914400" defTabSz="1109609">
              <a:lnSpc>
                <a:spcPct val="100000"/>
              </a:lnSpc>
              <a:spcBef>
                <a:spcPts val="0"/>
              </a:spcBef>
              <a:buSzTx/>
              <a:buNone/>
              <a:defRPr sz="2000">
                <a:latin typeface="Santral Book"/>
                <a:ea typeface="Santral Book"/>
                <a:cs typeface="Santral Book"/>
                <a:sym typeface="Santral Book"/>
              </a:defRPr>
            </a:lvl3pPr>
            <a:lvl4pPr marL="0" indent="1371600" defTabSz="1109609">
              <a:lnSpc>
                <a:spcPct val="100000"/>
              </a:lnSpc>
              <a:spcBef>
                <a:spcPts val="0"/>
              </a:spcBef>
              <a:buSzTx/>
              <a:buNone/>
              <a:defRPr sz="2000">
                <a:latin typeface="Santral Book"/>
                <a:ea typeface="Santral Book"/>
                <a:cs typeface="Santral Book"/>
                <a:sym typeface="Santral Book"/>
              </a:defRPr>
            </a:lvl4pPr>
            <a:lvl5pPr marL="0" indent="1828800" defTabSz="1109609">
              <a:lnSpc>
                <a:spcPct val="100000"/>
              </a:lnSpc>
              <a:spcBef>
                <a:spcPts val="0"/>
              </a:spcBef>
              <a:buSzTx/>
              <a:buNone/>
              <a:defRPr sz="2000">
                <a:latin typeface="Santral Book"/>
                <a:ea typeface="Santral Book"/>
                <a:cs typeface="Santral Book"/>
                <a:sym typeface="Santral Book"/>
              </a:defRPr>
            </a:lvl5pPr>
          </a:lstStyle>
          <a:p>
            <a:r>
              <a:t>Body Level One</a:t>
            </a:r>
          </a:p>
          <a:p>
            <a:pPr lvl="1"/>
            <a:r>
              <a:t>Body Level Two</a:t>
            </a:r>
          </a:p>
          <a:p>
            <a:pPr lvl="2"/>
            <a:r>
              <a:t>Body Level Three</a:t>
            </a:r>
          </a:p>
          <a:p>
            <a:pPr lvl="3"/>
            <a:r>
              <a:t>Body Level Four</a:t>
            </a:r>
          </a:p>
          <a:p>
            <a:pPr lvl="4"/>
            <a:r>
              <a:t>Body Level Five</a:t>
            </a:r>
          </a:p>
        </p:txBody>
      </p:sp>
      <p:sp>
        <p:nvSpPr>
          <p:cNvPr id="171" name="Slide Number"/>
          <p:cNvSpPr txBox="1">
            <a:spLocks noGrp="1"/>
          </p:cNvSpPr>
          <p:nvPr>
            <p:ph type="sldNum" sz="quarter" idx="2"/>
          </p:nvPr>
        </p:nvSpPr>
        <p:spPr>
          <a:xfrm>
            <a:off x="22870669" y="12752982"/>
            <a:ext cx="294133" cy="368301"/>
          </a:xfrm>
          <a:prstGeom prst="rect">
            <a:avLst/>
          </a:prstGeom>
        </p:spPr>
        <p:txBody>
          <a:bodyPr lIns="0" tIns="0" rIns="0" bIns="0" anchor="t"/>
          <a:lstStyle>
            <a:lvl1pPr algn="r" defTabSz="1109609">
              <a:defRPr sz="2000">
                <a:solidFill>
                  <a:srgbClr val="888888"/>
                </a:solidFill>
                <a:latin typeface="Santral Book"/>
                <a:ea typeface="Santral Book"/>
                <a:cs typeface="Santral Book"/>
                <a:sym typeface="Santral Book"/>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nd Content 0">
    <p:spTree>
      <p:nvGrpSpPr>
        <p:cNvPr id="1" name=""/>
        <p:cNvGrpSpPr/>
        <p:nvPr/>
      </p:nvGrpSpPr>
      <p:grpSpPr>
        <a:xfrm>
          <a:off x="0" y="0"/>
          <a:ext cx="0" cy="0"/>
          <a:chOff x="0" y="0"/>
          <a:chExt cx="0" cy="0"/>
        </a:xfrm>
      </p:grpSpPr>
      <p:sp>
        <p:nvSpPr>
          <p:cNvPr id="178" name="Title Text"/>
          <p:cNvSpPr txBox="1">
            <a:spLocks noGrp="1"/>
          </p:cNvSpPr>
          <p:nvPr>
            <p:ph type="title"/>
          </p:nvPr>
        </p:nvSpPr>
        <p:spPr>
          <a:xfrm>
            <a:off x="2541604" y="2421744"/>
            <a:ext cx="19300792" cy="559949"/>
          </a:xfrm>
          <a:prstGeom prst="rect">
            <a:avLst/>
          </a:prstGeom>
        </p:spPr>
        <p:txBody>
          <a:bodyPr lIns="0" tIns="0" rIns="0" bIns="0"/>
          <a:lstStyle>
            <a:lvl1pPr defTabSz="1109609">
              <a:lnSpc>
                <a:spcPct val="100000"/>
              </a:lnSpc>
              <a:defRPr sz="3600" spc="0">
                <a:solidFill>
                  <a:srgbClr val="FFFFFF"/>
                </a:solidFill>
                <a:latin typeface="Santral Book"/>
                <a:ea typeface="Santral Book"/>
                <a:cs typeface="Santral Book"/>
                <a:sym typeface="Santral Book"/>
              </a:defRPr>
            </a:lvl1pPr>
          </a:lstStyle>
          <a:p>
            <a:r>
              <a:t>Title Text</a:t>
            </a:r>
          </a:p>
        </p:txBody>
      </p:sp>
      <p:sp>
        <p:nvSpPr>
          <p:cNvPr id="179" name="Body Level One…"/>
          <p:cNvSpPr txBox="1">
            <a:spLocks noGrp="1"/>
          </p:cNvSpPr>
          <p:nvPr>
            <p:ph type="body" idx="1"/>
          </p:nvPr>
        </p:nvSpPr>
        <p:spPr>
          <a:xfrm>
            <a:off x="1370926" y="4054533"/>
            <a:ext cx="21642148" cy="7825062"/>
          </a:xfrm>
          <a:prstGeom prst="rect">
            <a:avLst/>
          </a:prstGeom>
        </p:spPr>
        <p:txBody>
          <a:bodyPr lIns="0" tIns="0" rIns="0" bIns="0"/>
          <a:lstStyle>
            <a:lvl1pPr marL="0" indent="0" defTabSz="1109609">
              <a:lnSpc>
                <a:spcPct val="100000"/>
              </a:lnSpc>
              <a:spcBef>
                <a:spcPts val="0"/>
              </a:spcBef>
              <a:buSzTx/>
              <a:buNone/>
              <a:defRPr sz="2000">
                <a:latin typeface="Santral Book"/>
                <a:ea typeface="Santral Book"/>
                <a:cs typeface="Santral Book"/>
                <a:sym typeface="Santral Book"/>
              </a:defRPr>
            </a:lvl1pPr>
            <a:lvl2pPr marL="0" indent="457200" defTabSz="1109609">
              <a:lnSpc>
                <a:spcPct val="100000"/>
              </a:lnSpc>
              <a:spcBef>
                <a:spcPts val="0"/>
              </a:spcBef>
              <a:buSzTx/>
              <a:buNone/>
              <a:defRPr sz="2000">
                <a:latin typeface="Santral Book"/>
                <a:ea typeface="Santral Book"/>
                <a:cs typeface="Santral Book"/>
                <a:sym typeface="Santral Book"/>
              </a:defRPr>
            </a:lvl2pPr>
            <a:lvl3pPr marL="0" indent="914400" defTabSz="1109609">
              <a:lnSpc>
                <a:spcPct val="100000"/>
              </a:lnSpc>
              <a:spcBef>
                <a:spcPts val="0"/>
              </a:spcBef>
              <a:buSzTx/>
              <a:buNone/>
              <a:defRPr sz="2000">
                <a:latin typeface="Santral Book"/>
                <a:ea typeface="Santral Book"/>
                <a:cs typeface="Santral Book"/>
                <a:sym typeface="Santral Book"/>
              </a:defRPr>
            </a:lvl3pPr>
            <a:lvl4pPr marL="0" indent="1371600" defTabSz="1109609">
              <a:lnSpc>
                <a:spcPct val="100000"/>
              </a:lnSpc>
              <a:spcBef>
                <a:spcPts val="0"/>
              </a:spcBef>
              <a:buSzTx/>
              <a:buNone/>
              <a:defRPr sz="2000">
                <a:latin typeface="Santral Book"/>
                <a:ea typeface="Santral Book"/>
                <a:cs typeface="Santral Book"/>
                <a:sym typeface="Santral Book"/>
              </a:defRPr>
            </a:lvl4pPr>
            <a:lvl5pPr marL="0" indent="1828800" defTabSz="1109609">
              <a:lnSpc>
                <a:spcPct val="100000"/>
              </a:lnSpc>
              <a:spcBef>
                <a:spcPts val="0"/>
              </a:spcBef>
              <a:buSzTx/>
              <a:buNone/>
              <a:defRPr sz="2000">
                <a:latin typeface="Santral Book"/>
                <a:ea typeface="Santral Book"/>
                <a:cs typeface="Santral Book"/>
                <a:sym typeface="Santral Book"/>
              </a:defRPr>
            </a:lvl5pPr>
          </a:lstStyle>
          <a:p>
            <a:r>
              <a:t>Body Level One</a:t>
            </a:r>
          </a:p>
          <a:p>
            <a:pPr lvl="1"/>
            <a:r>
              <a:t>Body Level Two</a:t>
            </a:r>
          </a:p>
          <a:p>
            <a:pPr lvl="2"/>
            <a:r>
              <a:t>Body Level Three</a:t>
            </a:r>
          </a:p>
          <a:p>
            <a:pPr lvl="3"/>
            <a:r>
              <a:t>Body Level Four</a:t>
            </a:r>
          </a:p>
          <a:p>
            <a:pPr lvl="4"/>
            <a:r>
              <a:t>Body Level Five</a:t>
            </a:r>
          </a:p>
        </p:txBody>
      </p:sp>
      <p:sp>
        <p:nvSpPr>
          <p:cNvPr id="180" name="Slide Number"/>
          <p:cNvSpPr txBox="1">
            <a:spLocks noGrp="1"/>
          </p:cNvSpPr>
          <p:nvPr>
            <p:ph type="sldNum" sz="quarter" idx="2"/>
          </p:nvPr>
        </p:nvSpPr>
        <p:spPr>
          <a:xfrm>
            <a:off x="22870669" y="12752982"/>
            <a:ext cx="294133" cy="368301"/>
          </a:xfrm>
          <a:prstGeom prst="rect">
            <a:avLst/>
          </a:prstGeom>
        </p:spPr>
        <p:txBody>
          <a:bodyPr lIns="0" tIns="0" rIns="0" bIns="0" anchor="t"/>
          <a:lstStyle>
            <a:lvl1pPr algn="r" defTabSz="1109609">
              <a:defRPr sz="2000">
                <a:solidFill>
                  <a:srgbClr val="888888"/>
                </a:solidFill>
                <a:latin typeface="Santral Book"/>
                <a:ea typeface="Santral Book"/>
                <a:cs typeface="Santral Book"/>
                <a:sym typeface="Santral Book"/>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87" name="Title Text"/>
          <p:cNvSpPr txBox="1">
            <a:spLocks noGrp="1"/>
          </p:cNvSpPr>
          <p:nvPr>
            <p:ph type="title"/>
          </p:nvPr>
        </p:nvSpPr>
        <p:spPr>
          <a:xfrm>
            <a:off x="2541604" y="2421744"/>
            <a:ext cx="19300792" cy="559949"/>
          </a:xfrm>
          <a:prstGeom prst="rect">
            <a:avLst/>
          </a:prstGeom>
        </p:spPr>
        <p:txBody>
          <a:bodyPr lIns="0" tIns="0" rIns="0" bIns="0"/>
          <a:lstStyle>
            <a:lvl1pPr defTabSz="1109609">
              <a:lnSpc>
                <a:spcPct val="100000"/>
              </a:lnSpc>
              <a:defRPr sz="3600" spc="0">
                <a:solidFill>
                  <a:srgbClr val="FFFFFF"/>
                </a:solidFill>
                <a:latin typeface="Arial"/>
                <a:ea typeface="Arial"/>
                <a:cs typeface="Arial"/>
                <a:sym typeface="Arial"/>
              </a:defRPr>
            </a:lvl1pPr>
          </a:lstStyle>
          <a:p>
            <a:r>
              <a:t>Title Text</a:t>
            </a:r>
          </a:p>
        </p:txBody>
      </p:sp>
      <p:sp>
        <p:nvSpPr>
          <p:cNvPr id="188" name="Body Level One…"/>
          <p:cNvSpPr txBox="1">
            <a:spLocks noGrp="1"/>
          </p:cNvSpPr>
          <p:nvPr>
            <p:ph type="body" sz="quarter" idx="1"/>
          </p:nvPr>
        </p:nvSpPr>
        <p:spPr>
          <a:xfrm>
            <a:off x="1370926" y="4054533"/>
            <a:ext cx="21642148" cy="1679843"/>
          </a:xfrm>
          <a:prstGeom prst="rect">
            <a:avLst/>
          </a:prstGeom>
        </p:spPr>
        <p:txBody>
          <a:bodyPr lIns="0" tIns="0" rIns="0" bIns="0"/>
          <a:lstStyle>
            <a:lvl1pPr marL="0" indent="0" defTabSz="1109609">
              <a:lnSpc>
                <a:spcPct val="100000"/>
              </a:lnSpc>
              <a:spcBef>
                <a:spcPts val="0"/>
              </a:spcBef>
              <a:buSzTx/>
              <a:buNone/>
              <a:defRPr sz="2000">
                <a:latin typeface="Santral Book"/>
                <a:ea typeface="Santral Book"/>
                <a:cs typeface="Santral Book"/>
                <a:sym typeface="Santral Book"/>
              </a:defRPr>
            </a:lvl1pPr>
            <a:lvl2pPr marL="0" indent="457200" defTabSz="1109609">
              <a:lnSpc>
                <a:spcPct val="100000"/>
              </a:lnSpc>
              <a:spcBef>
                <a:spcPts val="0"/>
              </a:spcBef>
              <a:buSzTx/>
              <a:buNone/>
              <a:defRPr sz="2000">
                <a:latin typeface="Santral Book"/>
                <a:ea typeface="Santral Book"/>
                <a:cs typeface="Santral Book"/>
                <a:sym typeface="Santral Book"/>
              </a:defRPr>
            </a:lvl2pPr>
            <a:lvl3pPr marL="0" indent="914400" defTabSz="1109609">
              <a:lnSpc>
                <a:spcPct val="100000"/>
              </a:lnSpc>
              <a:spcBef>
                <a:spcPts val="0"/>
              </a:spcBef>
              <a:buSzTx/>
              <a:buNone/>
              <a:defRPr sz="2000">
                <a:latin typeface="Santral Book"/>
                <a:ea typeface="Santral Book"/>
                <a:cs typeface="Santral Book"/>
                <a:sym typeface="Santral Book"/>
              </a:defRPr>
            </a:lvl3pPr>
            <a:lvl4pPr marL="0" indent="1371600" defTabSz="1109609">
              <a:lnSpc>
                <a:spcPct val="100000"/>
              </a:lnSpc>
              <a:spcBef>
                <a:spcPts val="0"/>
              </a:spcBef>
              <a:buSzTx/>
              <a:buNone/>
              <a:defRPr sz="2000">
                <a:latin typeface="Santral Book"/>
                <a:ea typeface="Santral Book"/>
                <a:cs typeface="Santral Book"/>
                <a:sym typeface="Santral Book"/>
              </a:defRPr>
            </a:lvl4pPr>
            <a:lvl5pPr marL="0" indent="1828800" defTabSz="1109609">
              <a:lnSpc>
                <a:spcPct val="100000"/>
              </a:lnSpc>
              <a:spcBef>
                <a:spcPts val="0"/>
              </a:spcBef>
              <a:buSzTx/>
              <a:buNone/>
              <a:defRPr sz="2000">
                <a:latin typeface="Santral Book"/>
                <a:ea typeface="Santral Book"/>
                <a:cs typeface="Santral Book"/>
                <a:sym typeface="Santral Book"/>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2870669" y="12752982"/>
            <a:ext cx="294133" cy="368301"/>
          </a:xfrm>
          <a:prstGeom prst="rect">
            <a:avLst/>
          </a:prstGeom>
        </p:spPr>
        <p:txBody>
          <a:bodyPr lIns="0" tIns="0" rIns="0" bIns="0" anchor="t"/>
          <a:lstStyle>
            <a:lvl1pPr algn="r" defTabSz="1109609">
              <a:defRPr sz="2000">
                <a:solidFill>
                  <a:srgbClr val="888888"/>
                </a:solidFill>
                <a:latin typeface="Santral Book"/>
                <a:ea typeface="Santral Book"/>
                <a:cs typeface="Santral Book"/>
                <a:sym typeface="Santral Book"/>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96" name="Title Text"/>
          <p:cNvSpPr txBox="1">
            <a:spLocks noGrp="1"/>
          </p:cNvSpPr>
          <p:nvPr>
            <p:ph type="title"/>
          </p:nvPr>
        </p:nvSpPr>
        <p:spPr>
          <a:xfrm>
            <a:off x="2541604" y="2419564"/>
            <a:ext cx="19300792" cy="560224"/>
          </a:xfrm>
          <a:prstGeom prst="rect">
            <a:avLst/>
          </a:prstGeom>
        </p:spPr>
        <p:txBody>
          <a:bodyPr lIns="0" tIns="0" rIns="0" bIns="0"/>
          <a:lstStyle>
            <a:lvl1pPr defTabSz="914400">
              <a:lnSpc>
                <a:spcPct val="100000"/>
              </a:lnSpc>
              <a:defRPr sz="3600" spc="0">
                <a:solidFill>
                  <a:srgbClr val="FFFFFF"/>
                </a:solidFill>
                <a:latin typeface="Santral Book"/>
                <a:ea typeface="Santral Book"/>
                <a:cs typeface="Santral Book"/>
                <a:sym typeface="Santral Book"/>
              </a:defRPr>
            </a:lvl1pPr>
          </a:lstStyle>
          <a:p>
            <a:r>
              <a:t>Title Text</a:t>
            </a:r>
          </a:p>
        </p:txBody>
      </p:sp>
      <p:sp>
        <p:nvSpPr>
          <p:cNvPr id="197" name="Body Level One…"/>
          <p:cNvSpPr txBox="1">
            <a:spLocks noGrp="1"/>
          </p:cNvSpPr>
          <p:nvPr>
            <p:ph type="body" sz="quarter" idx="1"/>
          </p:nvPr>
        </p:nvSpPr>
        <p:spPr>
          <a:xfrm>
            <a:off x="1370926" y="4053154"/>
            <a:ext cx="21642150" cy="277000"/>
          </a:xfrm>
          <a:prstGeom prst="rect">
            <a:avLst/>
          </a:prstGeom>
        </p:spPr>
        <p:txBody>
          <a:bodyPr lIns="0" tIns="0" rIns="0" bIns="0"/>
          <a:lstStyle>
            <a:lvl1pPr marL="277269" indent="0" defTabSz="914400">
              <a:lnSpc>
                <a:spcPct val="100000"/>
              </a:lnSpc>
              <a:spcBef>
                <a:spcPts val="0"/>
              </a:spcBef>
              <a:buSzTx/>
              <a:buNone/>
              <a:defRPr sz="1800">
                <a:latin typeface="Santral Book"/>
                <a:ea typeface="Santral Book"/>
                <a:cs typeface="Santral Book"/>
                <a:sym typeface="Santral Book"/>
              </a:defRPr>
            </a:lvl1pPr>
            <a:lvl2pPr marL="277269" indent="554537" defTabSz="914400">
              <a:lnSpc>
                <a:spcPct val="100000"/>
              </a:lnSpc>
              <a:spcBef>
                <a:spcPts val="0"/>
              </a:spcBef>
              <a:buSzTx/>
              <a:buNone/>
              <a:defRPr sz="1800">
                <a:latin typeface="Santral Book"/>
                <a:ea typeface="Santral Book"/>
                <a:cs typeface="Santral Book"/>
                <a:sym typeface="Santral Book"/>
              </a:defRPr>
            </a:lvl2pPr>
            <a:lvl3pPr marL="277269" indent="1109075" defTabSz="914400">
              <a:lnSpc>
                <a:spcPct val="100000"/>
              </a:lnSpc>
              <a:spcBef>
                <a:spcPts val="0"/>
              </a:spcBef>
              <a:buSzTx/>
              <a:buNone/>
              <a:defRPr sz="1800">
                <a:latin typeface="Santral Book"/>
                <a:ea typeface="Santral Book"/>
                <a:cs typeface="Santral Book"/>
                <a:sym typeface="Santral Book"/>
              </a:defRPr>
            </a:lvl3pPr>
            <a:lvl4pPr marL="277269" indent="1663614" defTabSz="914400">
              <a:lnSpc>
                <a:spcPct val="100000"/>
              </a:lnSpc>
              <a:spcBef>
                <a:spcPts val="0"/>
              </a:spcBef>
              <a:buSzTx/>
              <a:buNone/>
              <a:defRPr sz="1800">
                <a:latin typeface="Santral Book"/>
                <a:ea typeface="Santral Book"/>
                <a:cs typeface="Santral Book"/>
                <a:sym typeface="Santral Book"/>
              </a:defRPr>
            </a:lvl4pPr>
            <a:lvl5pPr marL="277269" indent="2218151" defTabSz="914400">
              <a:lnSpc>
                <a:spcPct val="100000"/>
              </a:lnSpc>
              <a:spcBef>
                <a:spcPts val="0"/>
              </a:spcBef>
              <a:buSzTx/>
              <a:buNone/>
              <a:defRPr sz="1800">
                <a:latin typeface="Santral Book"/>
                <a:ea typeface="Santral Book"/>
                <a:cs typeface="Santral Book"/>
                <a:sym typeface="Santral Book"/>
              </a:defRPr>
            </a:lvl5pPr>
          </a:lstStyle>
          <a:p>
            <a:r>
              <a:t>Body Level One</a:t>
            </a:r>
          </a:p>
          <a:p>
            <a:pPr lvl="1"/>
            <a:r>
              <a:t>Body Level Two</a:t>
            </a:r>
          </a:p>
          <a:p>
            <a:pPr lvl="2"/>
            <a:r>
              <a:t>Body Level Three</a:t>
            </a:r>
          </a:p>
          <a:p>
            <a:pPr lvl="3"/>
            <a:r>
              <a:t>Body Level Four</a:t>
            </a:r>
          </a:p>
          <a:p>
            <a:pPr lvl="4"/>
            <a:r>
              <a:t>Body Level Five</a:t>
            </a:r>
          </a:p>
        </p:txBody>
      </p:sp>
      <p:sp>
        <p:nvSpPr>
          <p:cNvPr id="198" name="Slide Number"/>
          <p:cNvSpPr txBox="1">
            <a:spLocks noGrp="1"/>
          </p:cNvSpPr>
          <p:nvPr>
            <p:ph type="sldNum" sz="quarter" idx="2"/>
          </p:nvPr>
        </p:nvSpPr>
        <p:spPr>
          <a:xfrm>
            <a:off x="22856597" y="12755880"/>
            <a:ext cx="308205" cy="381001"/>
          </a:xfrm>
          <a:prstGeom prst="rect">
            <a:avLst/>
          </a:prstGeom>
        </p:spPr>
        <p:txBody>
          <a:bodyPr lIns="0" tIns="0" rIns="0" bIns="0" anchor="t"/>
          <a:lstStyle>
            <a:lvl1pPr algn="r" defTabSz="825500">
              <a:defRPr sz="2100">
                <a:solidFill>
                  <a:srgbClr val="888888"/>
                </a:solidFill>
                <a:latin typeface="Santral Book"/>
                <a:ea typeface="Santral Book"/>
                <a:cs typeface="Santral Book"/>
                <a:sym typeface="Santral Book"/>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Live Video Small">
    <p:spTree>
      <p:nvGrpSpPr>
        <p:cNvPr id="1" name=""/>
        <p:cNvGrpSpPr/>
        <p:nvPr/>
      </p:nvGrpSpPr>
      <p:grpSpPr>
        <a:xfrm>
          <a:off x="0" y="0"/>
          <a:ext cx="0" cy="0"/>
          <a:chOff x="0" y="0"/>
          <a:chExt cx="0" cy="0"/>
        </a:xfrm>
      </p:grpSpPr>
      <p:sp>
        <p:nvSpPr>
          <p:cNvPr id="71"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72"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7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Bullets &amp; Live Video Large">
    <p:spTree>
      <p:nvGrpSpPr>
        <p:cNvPr id="1" name=""/>
        <p:cNvGrpSpPr/>
        <p:nvPr/>
      </p:nvGrpSpPr>
      <p:grpSpPr>
        <a:xfrm>
          <a:off x="0" y="0"/>
          <a:ext cx="0" cy="0"/>
          <a:chOff x="0" y="0"/>
          <a:chExt cx="0" cy="0"/>
        </a:xfrm>
      </p:grpSpPr>
      <p:sp>
        <p:nvSpPr>
          <p:cNvPr id="81"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2"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8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9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9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6.tif"/><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hart" Target="../charts/chart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1.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hart" Target="../charts/chart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08" name="kimola_logo-white.png" descr="kimola_logo-white.png"/>
          <p:cNvPicPr>
            <a:picLocks noChangeAspect="1"/>
          </p:cNvPicPr>
          <p:nvPr/>
        </p:nvPicPr>
        <p:blipFill>
          <a:blip r:embed="rId2"/>
          <a:stretch>
            <a:fillRect/>
          </a:stretch>
        </p:blipFill>
        <p:spPr>
          <a:xfrm>
            <a:off x="11237204" y="1982997"/>
            <a:ext cx="1909592" cy="783840"/>
          </a:xfrm>
          <a:prstGeom prst="rect">
            <a:avLst/>
          </a:prstGeom>
          <a:ln w="12700">
            <a:miter lim="400000"/>
          </a:ln>
        </p:spPr>
      </p:pic>
      <p:sp>
        <p:nvSpPr>
          <p:cNvPr id="209" name="Ulcerative Colitis…"/>
          <p:cNvSpPr txBox="1"/>
          <p:nvPr/>
        </p:nvSpPr>
        <p:spPr>
          <a:xfrm>
            <a:off x="7203099" y="3798579"/>
            <a:ext cx="9977802" cy="26263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775" tIns="50775" rIns="50775" bIns="50775" anchor="ctr">
            <a:spAutoFit/>
          </a:bodyPr>
          <a:lstStyle/>
          <a:p>
            <a:pPr algn="ctr" defTabSz="825526">
              <a:lnSpc>
                <a:spcPct val="100000"/>
              </a:lnSpc>
              <a:spcBef>
                <a:spcPts val="0"/>
              </a:spcBef>
              <a:defRPr sz="5800" b="1">
                <a:solidFill>
                  <a:srgbClr val="FFFFFF"/>
                </a:solidFill>
                <a:latin typeface="Santral Book"/>
                <a:ea typeface="Santral Book"/>
                <a:cs typeface="Santral Book"/>
                <a:sym typeface="Santral Book"/>
              </a:defRPr>
            </a:pPr>
            <a:r>
              <a:rPr dirty="0">
                <a:latin typeface="Helvetica" pitchFamily="2" charset="0"/>
              </a:rPr>
              <a:t>BRAND</a:t>
            </a:r>
          </a:p>
          <a:p>
            <a:pPr algn="ctr" defTabSz="825526">
              <a:lnSpc>
                <a:spcPct val="100000"/>
              </a:lnSpc>
              <a:spcBef>
                <a:spcPts val="0"/>
              </a:spcBef>
              <a:defRPr sz="5800" b="1">
                <a:solidFill>
                  <a:srgbClr val="FFFFFF"/>
                </a:solidFill>
                <a:latin typeface="Santral Book"/>
                <a:ea typeface="Santral Book"/>
                <a:cs typeface="Santral Book"/>
                <a:sym typeface="Santral Book"/>
              </a:defRPr>
            </a:pPr>
            <a:r>
              <a:rPr dirty="0">
                <a:latin typeface="Helvetica" pitchFamily="2" charset="0"/>
              </a:rPr>
              <a:t>Report Name</a:t>
            </a:r>
          </a:p>
          <a:p>
            <a:pPr algn="ctr" defTabSz="825526">
              <a:lnSpc>
                <a:spcPct val="100000"/>
              </a:lnSpc>
              <a:spcBef>
                <a:spcPts val="0"/>
              </a:spcBef>
              <a:defRPr sz="2400">
                <a:solidFill>
                  <a:srgbClr val="FFFFFF"/>
                </a:solidFill>
                <a:latin typeface="Santral Book"/>
                <a:ea typeface="Santral Book"/>
                <a:cs typeface="Santral Book"/>
                <a:sym typeface="Santral Book"/>
              </a:defRPr>
            </a:pPr>
            <a:endParaRPr lang="tr-TR" dirty="0">
              <a:latin typeface="Helvetica" pitchFamily="2" charset="0"/>
            </a:endParaRPr>
          </a:p>
          <a:p>
            <a:pPr algn="ctr" defTabSz="825526">
              <a:lnSpc>
                <a:spcPct val="100000"/>
              </a:lnSpc>
              <a:spcBef>
                <a:spcPts val="0"/>
              </a:spcBef>
              <a:defRPr sz="2400">
                <a:solidFill>
                  <a:srgbClr val="FFFFFF"/>
                </a:solidFill>
                <a:latin typeface="Santral Book"/>
                <a:ea typeface="Santral Book"/>
                <a:cs typeface="Santral Book"/>
                <a:sym typeface="Santral Book"/>
              </a:defRPr>
            </a:pPr>
            <a:r>
              <a:rPr dirty="0">
                <a:latin typeface="Helvetica" pitchFamily="2" charset="0"/>
              </a:rPr>
              <a:t>January, 2024</a:t>
            </a:r>
          </a:p>
        </p:txBody>
      </p:sp>
      <p:pic>
        <p:nvPicPr>
          <p:cNvPr id="210" name="pasted-movie.png" descr="pasted-movie.png"/>
          <p:cNvPicPr>
            <a:picLocks noChangeAspect="1"/>
          </p:cNvPicPr>
          <p:nvPr/>
        </p:nvPicPr>
        <p:blipFill>
          <a:blip r:embed="rId3"/>
          <a:stretch>
            <a:fillRect/>
          </a:stretch>
        </p:blipFill>
        <p:spPr>
          <a:xfrm>
            <a:off x="7845628" y="6754603"/>
            <a:ext cx="8692744" cy="6519558"/>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285" name="Rounded Rectangle"/>
          <p:cNvSpPr/>
          <p:nvPr/>
        </p:nvSpPr>
        <p:spPr>
          <a:xfrm>
            <a:off x="786173" y="663614"/>
            <a:ext cx="8770962" cy="12426533"/>
          </a:xfrm>
          <a:prstGeom prst="roundRect">
            <a:avLst>
              <a:gd name="adj" fmla="val 11327"/>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86" name="TextBox 4"/>
          <p:cNvSpPr txBox="1"/>
          <p:nvPr/>
        </p:nvSpPr>
        <p:spPr>
          <a:xfrm>
            <a:off x="1549896" y="1731295"/>
            <a:ext cx="724351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rgbClr val="7BFFC6"/>
                </a:solidFill>
                <a:latin typeface="Santral Bold"/>
                <a:ea typeface="Santral Bold"/>
                <a:cs typeface="Santral Bold"/>
                <a:sym typeface="Santral Bold"/>
              </a:defRPr>
            </a:lvl1pPr>
          </a:lstStyle>
          <a:p>
            <a:r>
              <a:rPr dirty="0">
                <a:latin typeface="Helvetica" pitchFamily="2" charset="0"/>
              </a:rPr>
              <a:t>Brand 1 - SWOT ANALYSIS</a:t>
            </a:r>
          </a:p>
        </p:txBody>
      </p:sp>
      <p:sp>
        <p:nvSpPr>
          <p:cNvPr id="287" name="Jot down your notes here about this brand."/>
          <p:cNvSpPr txBox="1"/>
          <p:nvPr/>
        </p:nvSpPr>
        <p:spPr>
          <a:xfrm>
            <a:off x="1498199" y="2700738"/>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pic>
        <p:nvPicPr>
          <p:cNvPr id="288" name="Screenshot 2024-01-30 at 12.23.45.png" descr="Screenshot 2024-01-30 at 12.23.45.png"/>
          <p:cNvPicPr>
            <a:picLocks noChangeAspect="1"/>
          </p:cNvPicPr>
          <p:nvPr/>
        </p:nvPicPr>
        <p:blipFill>
          <a:blip r:embed="rId2"/>
          <a:stretch>
            <a:fillRect/>
          </a:stretch>
        </p:blipFill>
        <p:spPr>
          <a:xfrm>
            <a:off x="9989391" y="737192"/>
            <a:ext cx="13870697" cy="12426532"/>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290" name="Rounded Rectangle"/>
          <p:cNvSpPr/>
          <p:nvPr/>
        </p:nvSpPr>
        <p:spPr>
          <a:xfrm>
            <a:off x="786173" y="663614"/>
            <a:ext cx="8770962" cy="12426533"/>
          </a:xfrm>
          <a:prstGeom prst="roundRect">
            <a:avLst>
              <a:gd name="adj" fmla="val 11327"/>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91" name="TextBox 4"/>
          <p:cNvSpPr txBox="1"/>
          <p:nvPr/>
        </p:nvSpPr>
        <p:spPr>
          <a:xfrm>
            <a:off x="1549896" y="1731295"/>
            <a:ext cx="724351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rgbClr val="7BFFC6"/>
                </a:solidFill>
                <a:latin typeface="Santral Bold"/>
                <a:ea typeface="Santral Bold"/>
                <a:cs typeface="Santral Bold"/>
                <a:sym typeface="Santral Bold"/>
              </a:defRPr>
            </a:lvl1pPr>
          </a:lstStyle>
          <a:p>
            <a:r>
              <a:rPr dirty="0">
                <a:latin typeface="Helvetica" pitchFamily="2" charset="0"/>
              </a:rPr>
              <a:t>Brand 1 - Brand Slogans</a:t>
            </a:r>
          </a:p>
        </p:txBody>
      </p:sp>
      <p:sp>
        <p:nvSpPr>
          <p:cNvPr id="292" name="Jot down your notes here about this brand."/>
          <p:cNvSpPr txBox="1"/>
          <p:nvPr/>
        </p:nvSpPr>
        <p:spPr>
          <a:xfrm>
            <a:off x="1498199" y="2700738"/>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Rounded Rectangle"/>
          <p:cNvSpPr/>
          <p:nvPr/>
        </p:nvSpPr>
        <p:spPr>
          <a:xfrm>
            <a:off x="1456828" y="2423277"/>
            <a:ext cx="3785331" cy="1240478"/>
          </a:xfrm>
          <a:prstGeom prst="roundRect">
            <a:avLst>
              <a:gd name="adj" fmla="val 18626"/>
            </a:avLst>
          </a:prstGeom>
          <a:solidFill>
            <a:srgbClr val="1D2135"/>
          </a:solidFill>
          <a:ln w="12700">
            <a:miter lim="400000"/>
          </a:ln>
          <a:effectLst>
            <a:outerShdw blurRad="38100" dist="25400" dir="5400000" rotWithShape="0">
              <a:srgbClr val="000000">
                <a:alpha val="35000"/>
              </a:srgbClr>
            </a:outerShdw>
          </a:effectLst>
        </p:spPr>
        <p:txBody>
          <a:bodyPr lIns="55453" tIns="55453" rIns="55453" bIns="55453" anchor="ctr"/>
          <a:lstStyle/>
          <a:p>
            <a:pPr defTabSz="1109609">
              <a:lnSpc>
                <a:spcPct val="100000"/>
              </a:lnSpc>
              <a:spcBef>
                <a:spcPts val="0"/>
              </a:spcBef>
              <a:defRPr sz="2000">
                <a:latin typeface="Santral Book"/>
                <a:ea typeface="Santral Book"/>
                <a:cs typeface="Santral Book"/>
                <a:sym typeface="Santral Book"/>
              </a:defRPr>
            </a:pPr>
            <a:endParaRPr/>
          </a:p>
        </p:txBody>
      </p:sp>
      <p:pic>
        <p:nvPicPr>
          <p:cNvPr id="295" name="pasted-movie.png" descr="pasted-movie.png"/>
          <p:cNvPicPr>
            <a:picLocks noChangeAspect="1"/>
          </p:cNvPicPr>
          <p:nvPr/>
        </p:nvPicPr>
        <p:blipFill>
          <a:blip r:embed="rId2"/>
          <a:stretch>
            <a:fillRect/>
          </a:stretch>
        </p:blipFill>
        <p:spPr>
          <a:xfrm>
            <a:off x="14668825" y="-1"/>
            <a:ext cx="9738361" cy="13716001"/>
          </a:xfrm>
          <a:prstGeom prst="rect">
            <a:avLst/>
          </a:prstGeom>
          <a:ln w="12700">
            <a:miter lim="400000"/>
          </a:ln>
        </p:spPr>
      </p:pic>
      <p:sp>
        <p:nvSpPr>
          <p:cNvPr id="296" name="This is an insight headline."/>
          <p:cNvSpPr txBox="1"/>
          <p:nvPr/>
        </p:nvSpPr>
        <p:spPr>
          <a:xfrm>
            <a:off x="1410227" y="5025933"/>
            <a:ext cx="7787946" cy="8205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rPr dirty="0"/>
              <a:t>This is an insight headline.</a:t>
            </a:r>
          </a:p>
        </p:txBody>
      </p:sp>
      <p:sp>
        <p:nvSpPr>
          <p:cNvPr id="297" name="Insight"/>
          <p:cNvSpPr txBox="1"/>
          <p:nvPr/>
        </p:nvSpPr>
        <p:spPr>
          <a:xfrm>
            <a:off x="2531024" y="2670562"/>
            <a:ext cx="1625224" cy="665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3600" b="1">
                <a:solidFill>
                  <a:srgbClr val="FFFFFF"/>
                </a:solidFill>
                <a:latin typeface="Santral Book"/>
                <a:ea typeface="Santral Book"/>
                <a:cs typeface="Santral Book"/>
                <a:sym typeface="Santral Book"/>
              </a:defRPr>
            </a:lvl1pPr>
          </a:lstStyle>
          <a:p>
            <a:r>
              <a:rPr dirty="0">
                <a:latin typeface="Helvetica" pitchFamily="2" charset="0"/>
              </a:rPr>
              <a:t>Insight</a:t>
            </a:r>
          </a:p>
        </p:txBody>
      </p:sp>
      <p:sp>
        <p:nvSpPr>
          <p:cNvPr id="298" name="299 Customer Reviews"/>
          <p:cNvSpPr txBox="1"/>
          <p:nvPr/>
        </p:nvSpPr>
        <p:spPr>
          <a:xfrm>
            <a:off x="1940149" y="3909366"/>
            <a:ext cx="2988728" cy="479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2000">
                <a:solidFill>
                  <a:srgbClr val="535353"/>
                </a:solidFill>
                <a:latin typeface="Santral Book"/>
                <a:ea typeface="Santral Book"/>
                <a:cs typeface="Santral Book"/>
                <a:sym typeface="Santral Book"/>
              </a:defRPr>
            </a:lvl1pPr>
          </a:lstStyle>
          <a:p>
            <a:r>
              <a:t>299 Customer Reviews</a:t>
            </a:r>
          </a:p>
        </p:txBody>
      </p:sp>
      <p:sp>
        <p:nvSpPr>
          <p:cNvPr id="299" name="Lorem Ipsum is simply dummy text of the printing and typesetting industry. Lorem Ipsum has been the industry's standard dummy text ever since the 1500s, including versions of Lorem Ipsum."/>
          <p:cNvSpPr txBox="1"/>
          <p:nvPr/>
        </p:nvSpPr>
        <p:spPr>
          <a:xfrm>
            <a:off x="1320158" y="6203550"/>
            <a:ext cx="11436315" cy="17111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marL="14640" defTabSz="554804">
              <a:lnSpc>
                <a:spcPct val="160000"/>
              </a:lnSpc>
              <a:spcBef>
                <a:spcPts val="0"/>
              </a:spcBef>
              <a:defRPr sz="2500">
                <a:latin typeface="Helvetica Light"/>
                <a:ea typeface="Helvetica Light"/>
                <a:cs typeface="Helvetica Light"/>
                <a:sym typeface="Helvetica Light"/>
              </a:defRPr>
            </a:lvl1pPr>
          </a:lstStyle>
          <a:p>
            <a:r>
              <a:rPr dirty="0"/>
              <a:t>Lorem Ipsum is simply dummy text of the printing and typesetting industry. Lorem Ipsum has been the industry's standard dummy text ever since the 1500s, including versions of Lorem Ipsum.</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Rounded Rectangle"/>
          <p:cNvSpPr/>
          <p:nvPr/>
        </p:nvSpPr>
        <p:spPr>
          <a:xfrm>
            <a:off x="13191703" y="5040367"/>
            <a:ext cx="10610959" cy="8035298"/>
          </a:xfrm>
          <a:prstGeom prst="roundRect">
            <a:avLst>
              <a:gd name="adj" fmla="val 15000"/>
            </a:avLst>
          </a:prstGeom>
          <a:solidFill>
            <a:srgbClr val="DDDDDD">
              <a:alpha val="14200"/>
            </a:srgbClr>
          </a:solidFill>
          <a:ln w="12700">
            <a:miter lim="400000"/>
          </a:ln>
          <a:effectLst>
            <a:outerShdw blurRad="38100" dist="25400" dir="5400000" rotWithShape="0">
              <a:srgbClr val="000000">
                <a:alpha val="23295"/>
              </a:srgbClr>
            </a:outerShdw>
          </a:effectLst>
        </p:spPr>
        <p:txBody>
          <a:bodyPr lIns="55453" tIns="55453" rIns="55453" bIns="55453" anchor="ctr"/>
          <a:lstStyle/>
          <a:p>
            <a:pPr defTabSz="1109609">
              <a:lnSpc>
                <a:spcPct val="100000"/>
              </a:lnSpc>
              <a:spcBef>
                <a:spcPts val="0"/>
              </a:spcBef>
              <a:defRPr sz="2000">
                <a:latin typeface="Santral Book"/>
                <a:ea typeface="Santral Book"/>
                <a:cs typeface="Santral Book"/>
                <a:sym typeface="Santral Book"/>
              </a:defRPr>
            </a:pPr>
            <a:endParaRPr/>
          </a:p>
        </p:txBody>
      </p:sp>
      <p:sp>
        <p:nvSpPr>
          <p:cNvPr id="302" name="Rounded Rectangle"/>
          <p:cNvSpPr/>
          <p:nvPr/>
        </p:nvSpPr>
        <p:spPr>
          <a:xfrm>
            <a:off x="1409435" y="4426820"/>
            <a:ext cx="3785331" cy="1240477"/>
          </a:xfrm>
          <a:prstGeom prst="roundRect">
            <a:avLst>
              <a:gd name="adj" fmla="val 18626"/>
            </a:avLst>
          </a:prstGeom>
          <a:solidFill>
            <a:srgbClr val="1D2135"/>
          </a:solidFill>
          <a:ln w="12700">
            <a:miter lim="400000"/>
          </a:ln>
          <a:effectLst>
            <a:outerShdw blurRad="38100" dist="25400" dir="5400000" rotWithShape="0">
              <a:srgbClr val="000000">
                <a:alpha val="35000"/>
              </a:srgbClr>
            </a:outerShdw>
          </a:effectLst>
        </p:spPr>
        <p:txBody>
          <a:bodyPr lIns="55453" tIns="55453" rIns="55453" bIns="55453" anchor="ctr"/>
          <a:lstStyle/>
          <a:p>
            <a:pPr defTabSz="1109609">
              <a:lnSpc>
                <a:spcPct val="100000"/>
              </a:lnSpc>
              <a:spcBef>
                <a:spcPts val="0"/>
              </a:spcBef>
              <a:defRPr sz="2000">
                <a:latin typeface="Santral Book"/>
                <a:ea typeface="Santral Book"/>
                <a:cs typeface="Santral Book"/>
                <a:sym typeface="Santral Book"/>
              </a:defRPr>
            </a:pPr>
            <a:endParaRPr/>
          </a:p>
        </p:txBody>
      </p:sp>
      <p:sp>
        <p:nvSpPr>
          <p:cNvPr id="303" name="Insight"/>
          <p:cNvSpPr txBox="1"/>
          <p:nvPr/>
        </p:nvSpPr>
        <p:spPr>
          <a:xfrm>
            <a:off x="2483631" y="4674105"/>
            <a:ext cx="1625224" cy="665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3600" b="1">
                <a:solidFill>
                  <a:srgbClr val="FFFFFF"/>
                </a:solidFill>
                <a:latin typeface="Santral Book"/>
                <a:ea typeface="Santral Book"/>
                <a:cs typeface="Santral Book"/>
                <a:sym typeface="Santral Book"/>
              </a:defRPr>
            </a:lvl1pPr>
          </a:lstStyle>
          <a:p>
            <a:r>
              <a:rPr dirty="0">
                <a:latin typeface="Helvetica" pitchFamily="2" charset="0"/>
              </a:rPr>
              <a:t>Insight</a:t>
            </a:r>
          </a:p>
        </p:txBody>
      </p:sp>
      <p:sp>
        <p:nvSpPr>
          <p:cNvPr id="304" name="Another insight page with a customer quote."/>
          <p:cNvSpPr txBox="1"/>
          <p:nvPr/>
        </p:nvSpPr>
        <p:spPr>
          <a:xfrm>
            <a:off x="1440567" y="6890989"/>
            <a:ext cx="9646898" cy="13669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marL="14640" defTabSz="554804">
              <a:lnSpc>
                <a:spcPct val="130000"/>
              </a:lnSpc>
              <a:spcBef>
                <a:spcPts val="0"/>
              </a:spcBef>
              <a:defRPr sz="3600" b="1">
                <a:solidFill>
                  <a:srgbClr val="193A4A"/>
                </a:solidFill>
                <a:latin typeface="Helvetica"/>
                <a:ea typeface="Helvetica"/>
                <a:cs typeface="Helvetica"/>
                <a:sym typeface="Helvetica"/>
              </a:defRPr>
            </a:lvl1pPr>
          </a:lstStyle>
          <a:p>
            <a:r>
              <a:t>Another insight page with a customer quote.</a:t>
            </a:r>
          </a:p>
        </p:txBody>
      </p:sp>
      <p:pic>
        <p:nvPicPr>
          <p:cNvPr id="305" name="Image" descr="Image"/>
          <p:cNvPicPr>
            <a:picLocks noChangeAspect="1"/>
          </p:cNvPicPr>
          <p:nvPr/>
        </p:nvPicPr>
        <p:blipFill>
          <a:blip r:embed="rId2"/>
          <a:srcRect t="39950" b="35697"/>
          <a:stretch>
            <a:fillRect/>
          </a:stretch>
        </p:blipFill>
        <p:spPr>
          <a:xfrm>
            <a:off x="-130932" y="-80196"/>
            <a:ext cx="24645864" cy="3998575"/>
          </a:xfrm>
          <a:prstGeom prst="rect">
            <a:avLst/>
          </a:prstGeom>
          <a:ln w="12700">
            <a:miter lim="400000"/>
          </a:ln>
        </p:spPr>
      </p:pic>
      <p:sp>
        <p:nvSpPr>
          <p:cNvPr id="306" name="299 Customer Reviews"/>
          <p:cNvSpPr txBox="1"/>
          <p:nvPr/>
        </p:nvSpPr>
        <p:spPr>
          <a:xfrm>
            <a:off x="1892756" y="5912908"/>
            <a:ext cx="2988727" cy="479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2000">
                <a:solidFill>
                  <a:srgbClr val="535353"/>
                </a:solidFill>
                <a:latin typeface="Santral Book"/>
                <a:ea typeface="Santral Book"/>
                <a:cs typeface="Santral Book"/>
                <a:sym typeface="Santral Book"/>
              </a:defRPr>
            </a:lvl1pPr>
          </a:lstStyle>
          <a:p>
            <a:r>
              <a:t>299 Customer Reviews</a:t>
            </a:r>
          </a:p>
        </p:txBody>
      </p:sp>
      <p:sp>
        <p:nvSpPr>
          <p:cNvPr id="307" name="Here is a client quote…"/>
          <p:cNvSpPr txBox="1"/>
          <p:nvPr/>
        </p:nvSpPr>
        <p:spPr>
          <a:xfrm>
            <a:off x="15047500" y="6159046"/>
            <a:ext cx="8520684" cy="54026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p>
            <a:pPr defTabSz="1109609">
              <a:lnSpc>
                <a:spcPct val="200000"/>
              </a:lnSpc>
              <a:spcBef>
                <a:spcPts val="0"/>
              </a:spcBef>
              <a:defRPr sz="6000">
                <a:solidFill>
                  <a:srgbClr val="535353"/>
                </a:solidFill>
                <a:latin typeface="Santral Book"/>
                <a:ea typeface="Santral Book"/>
                <a:cs typeface="Santral Book"/>
                <a:sym typeface="Santral Book"/>
              </a:defRPr>
            </a:pPr>
            <a:r>
              <a:rPr dirty="0">
                <a:latin typeface="Helvetica" pitchFamily="2" charset="0"/>
              </a:rPr>
              <a:t>Here is a client quote</a:t>
            </a:r>
          </a:p>
          <a:p>
            <a:pPr defTabSz="1109609">
              <a:lnSpc>
                <a:spcPct val="200000"/>
              </a:lnSpc>
              <a:spcBef>
                <a:spcPts val="0"/>
              </a:spcBef>
              <a:defRPr sz="6000">
                <a:solidFill>
                  <a:srgbClr val="535353"/>
                </a:solidFill>
                <a:latin typeface="Santral Book"/>
                <a:ea typeface="Santral Book"/>
                <a:cs typeface="Santral Book"/>
                <a:sym typeface="Santral Book"/>
              </a:defRPr>
            </a:pPr>
            <a:r>
              <a:rPr dirty="0">
                <a:latin typeface="Helvetica" pitchFamily="2" charset="0"/>
              </a:rPr>
              <a:t>that you’d </a:t>
            </a:r>
            <a:endParaRPr lang="tr-TR" dirty="0">
              <a:latin typeface="Helvetica" pitchFamily="2" charset="0"/>
            </a:endParaRPr>
          </a:p>
          <a:p>
            <a:pPr defTabSz="1109609">
              <a:lnSpc>
                <a:spcPct val="200000"/>
              </a:lnSpc>
              <a:spcBef>
                <a:spcPts val="0"/>
              </a:spcBef>
              <a:defRPr sz="6000">
                <a:solidFill>
                  <a:srgbClr val="535353"/>
                </a:solidFill>
                <a:latin typeface="Santral Book"/>
                <a:ea typeface="Santral Book"/>
                <a:cs typeface="Santral Book"/>
                <a:sym typeface="Santral Book"/>
              </a:defRPr>
            </a:pPr>
            <a:r>
              <a:rPr dirty="0">
                <a:latin typeface="Helvetica" pitchFamily="2" charset="0"/>
              </a:rPr>
              <a:t>like to</a:t>
            </a:r>
            <a:r>
              <a:rPr lang="tr-TR" dirty="0">
                <a:latin typeface="Helvetica" pitchFamily="2" charset="0"/>
              </a:rPr>
              <a:t> </a:t>
            </a:r>
            <a:r>
              <a:rPr lang="tr-TR" dirty="0" err="1">
                <a:latin typeface="Helvetica" pitchFamily="2" charset="0"/>
              </a:rPr>
              <a:t>discuss</a:t>
            </a:r>
            <a:r>
              <a:rPr lang="tr-TR" dirty="0">
                <a:latin typeface="Helvetica" pitchFamily="2" charset="0"/>
              </a:rPr>
              <a:t>.</a:t>
            </a:r>
            <a:endParaRPr dirty="0">
              <a:latin typeface="Helvetica" pitchFamily="2" charset="0"/>
            </a:endParaRPr>
          </a:p>
        </p:txBody>
      </p:sp>
      <p:sp>
        <p:nvSpPr>
          <p:cNvPr id="308" name="“"/>
          <p:cNvSpPr txBox="1"/>
          <p:nvPr/>
        </p:nvSpPr>
        <p:spPr>
          <a:xfrm>
            <a:off x="13800909" y="5462427"/>
            <a:ext cx="1182247" cy="2777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40000"/>
              </a:lnSpc>
              <a:spcBef>
                <a:spcPts val="0"/>
              </a:spcBef>
              <a:defRPr sz="18200">
                <a:solidFill>
                  <a:srgbClr val="62D3A4"/>
                </a:solidFill>
                <a:latin typeface="Arial Rounded MT Bold"/>
                <a:ea typeface="Arial Rounded MT Bold"/>
                <a:cs typeface="Arial Rounded MT Bold"/>
                <a:sym typeface="Arial Rounded MT Bold"/>
              </a:defRPr>
            </a:lvl1pPr>
          </a:lstStyle>
          <a:p>
            <a:pPr>
              <a:defRPr>
                <a:latin typeface="Santral Book"/>
                <a:ea typeface="Santral Book"/>
                <a:cs typeface="Santral Book"/>
                <a:sym typeface="Santral Book"/>
              </a:defRPr>
            </a:pPr>
            <a:r>
              <a:rPr>
                <a:latin typeface="Arial Rounded MT Bold"/>
                <a:ea typeface="Arial Rounded MT Bold"/>
                <a:cs typeface="Arial Rounded MT Bold"/>
                <a:sym typeface="Arial Rounded MT Bold"/>
              </a:rPr>
              <a:t>“</a:t>
            </a:r>
          </a:p>
        </p:txBody>
      </p:sp>
      <p:sp>
        <p:nvSpPr>
          <p:cNvPr id="309" name="Lorem Ipsum is simply dummy text of the printing and typesetting industry. Lorem Ipsum has been the industry's standard dummy text ever since the 1500s, including versions of Lorem Ipsum."/>
          <p:cNvSpPr txBox="1"/>
          <p:nvPr/>
        </p:nvSpPr>
        <p:spPr>
          <a:xfrm>
            <a:off x="1414945" y="8454745"/>
            <a:ext cx="8520685" cy="27626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marL="14640" defTabSz="554804">
              <a:lnSpc>
                <a:spcPct val="160000"/>
              </a:lnSpc>
              <a:spcBef>
                <a:spcPts val="0"/>
              </a:spcBef>
              <a:defRPr sz="3000">
                <a:latin typeface="Helvetica Light"/>
                <a:ea typeface="Helvetica Light"/>
                <a:cs typeface="Helvetica Light"/>
                <a:sym typeface="Helvetica Light"/>
              </a:defRPr>
            </a:lvl1pPr>
          </a:lstStyle>
          <a:p>
            <a:r>
              <a:t>Lorem Ipsum is simply dummy text of the printing and typesetting industry. Lorem Ipsum has been the industry's standard dummy text ever since the 1500s, including versions of Lorem Ipsum.</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Rounded Rectangle"/>
          <p:cNvSpPr/>
          <p:nvPr/>
        </p:nvSpPr>
        <p:spPr>
          <a:xfrm>
            <a:off x="1409435" y="4426820"/>
            <a:ext cx="3785331" cy="1240477"/>
          </a:xfrm>
          <a:prstGeom prst="roundRect">
            <a:avLst>
              <a:gd name="adj" fmla="val 18626"/>
            </a:avLst>
          </a:prstGeom>
          <a:solidFill>
            <a:srgbClr val="1D2135"/>
          </a:solidFill>
          <a:ln w="12700">
            <a:miter lim="400000"/>
          </a:ln>
          <a:effectLst>
            <a:outerShdw blurRad="38100" dist="25400" dir="5400000" rotWithShape="0">
              <a:srgbClr val="000000">
                <a:alpha val="35000"/>
              </a:srgbClr>
            </a:outerShdw>
          </a:effectLst>
        </p:spPr>
        <p:txBody>
          <a:bodyPr lIns="55453" tIns="55453" rIns="55453" bIns="55453" anchor="ctr"/>
          <a:lstStyle/>
          <a:p>
            <a:pPr defTabSz="1109609">
              <a:lnSpc>
                <a:spcPct val="100000"/>
              </a:lnSpc>
              <a:spcBef>
                <a:spcPts val="0"/>
              </a:spcBef>
              <a:defRPr sz="2000">
                <a:latin typeface="Santral Book"/>
                <a:ea typeface="Santral Book"/>
                <a:cs typeface="Santral Book"/>
                <a:sym typeface="Santral Book"/>
              </a:defRPr>
            </a:pPr>
            <a:endParaRPr/>
          </a:p>
        </p:txBody>
      </p:sp>
      <p:graphicFrame>
        <p:nvGraphicFramePr>
          <p:cNvPr id="312" name="2D Bar Chart"/>
          <p:cNvGraphicFramePr/>
          <p:nvPr/>
        </p:nvGraphicFramePr>
        <p:xfrm>
          <a:off x="14266548" y="4853250"/>
          <a:ext cx="9785908" cy="8917150"/>
        </p:xfrm>
        <a:graphic>
          <a:graphicData uri="http://schemas.openxmlformats.org/drawingml/2006/chart">
            <c:chart xmlns:c="http://schemas.openxmlformats.org/drawingml/2006/chart" xmlns:r="http://schemas.openxmlformats.org/officeDocument/2006/relationships" r:id="rId2"/>
          </a:graphicData>
        </a:graphic>
      </p:graphicFrame>
      <p:sp>
        <p:nvSpPr>
          <p:cNvPr id="313" name="Insight"/>
          <p:cNvSpPr txBox="1"/>
          <p:nvPr/>
        </p:nvSpPr>
        <p:spPr>
          <a:xfrm>
            <a:off x="2483631" y="4664447"/>
            <a:ext cx="1625224" cy="665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3600" b="1">
                <a:solidFill>
                  <a:srgbClr val="FFFFFF"/>
                </a:solidFill>
                <a:latin typeface="Santral Book"/>
                <a:ea typeface="Santral Book"/>
                <a:cs typeface="Santral Book"/>
                <a:sym typeface="Santral Book"/>
              </a:defRPr>
            </a:lvl1pPr>
          </a:lstStyle>
          <a:p>
            <a:r>
              <a:rPr dirty="0">
                <a:latin typeface="Helvetica" pitchFamily="2" charset="0"/>
              </a:rPr>
              <a:t>Insight</a:t>
            </a:r>
          </a:p>
        </p:txBody>
      </p:sp>
      <p:sp>
        <p:nvSpPr>
          <p:cNvPr id="314" name="Another insight page with a graph."/>
          <p:cNvSpPr txBox="1"/>
          <p:nvPr/>
        </p:nvSpPr>
        <p:spPr>
          <a:xfrm>
            <a:off x="1440567" y="6890989"/>
            <a:ext cx="9646898" cy="6570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marL="14640" defTabSz="554804">
              <a:lnSpc>
                <a:spcPct val="130000"/>
              </a:lnSpc>
              <a:spcBef>
                <a:spcPts val="0"/>
              </a:spcBef>
              <a:defRPr sz="3600" b="1">
                <a:solidFill>
                  <a:srgbClr val="193A4A"/>
                </a:solidFill>
                <a:latin typeface="Helvetica"/>
                <a:ea typeface="Helvetica"/>
                <a:cs typeface="Helvetica"/>
                <a:sym typeface="Helvetica"/>
              </a:defRPr>
            </a:lvl1pPr>
          </a:lstStyle>
          <a:p>
            <a:r>
              <a:t>Another insight page with a graph.</a:t>
            </a:r>
          </a:p>
        </p:txBody>
      </p:sp>
      <p:sp>
        <p:nvSpPr>
          <p:cNvPr id="315" name="299 Customer Reviews"/>
          <p:cNvSpPr txBox="1"/>
          <p:nvPr/>
        </p:nvSpPr>
        <p:spPr>
          <a:xfrm>
            <a:off x="1807737" y="5911068"/>
            <a:ext cx="2988727" cy="4792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2000">
                <a:solidFill>
                  <a:srgbClr val="535353"/>
                </a:solidFill>
                <a:latin typeface="Santral Book"/>
                <a:ea typeface="Santral Book"/>
                <a:cs typeface="Santral Book"/>
                <a:sym typeface="Santral Book"/>
              </a:defRPr>
            </a:lvl1pPr>
          </a:lstStyle>
          <a:p>
            <a:r>
              <a:t>299 Customer Reviews</a:t>
            </a:r>
          </a:p>
        </p:txBody>
      </p:sp>
      <p:pic>
        <p:nvPicPr>
          <p:cNvPr id="316" name="pasted-movie.png" descr="pasted-movie.png"/>
          <p:cNvPicPr>
            <a:picLocks noChangeAspect="1"/>
          </p:cNvPicPr>
          <p:nvPr/>
        </p:nvPicPr>
        <p:blipFill>
          <a:blip r:embed="rId3"/>
          <a:srcRect t="38239" b="35266"/>
          <a:stretch>
            <a:fillRect/>
          </a:stretch>
        </p:blipFill>
        <p:spPr>
          <a:xfrm>
            <a:off x="-1833366" y="-15169"/>
            <a:ext cx="28050732" cy="4178874"/>
          </a:xfrm>
          <a:prstGeom prst="rect">
            <a:avLst/>
          </a:prstGeom>
          <a:ln w="12700">
            <a:miter lim="400000"/>
          </a:ln>
        </p:spPr>
      </p:pic>
      <p:sp>
        <p:nvSpPr>
          <p:cNvPr id="317" name="Lorem Ipsum is simply dummy text of the printing and typesetting industry. Lorem Ipsum has been the industry's standard dummy text ever since the 1500s, including versions of Lorem Ipsum."/>
          <p:cNvSpPr txBox="1"/>
          <p:nvPr/>
        </p:nvSpPr>
        <p:spPr>
          <a:xfrm>
            <a:off x="1462339" y="8043298"/>
            <a:ext cx="8520685" cy="27626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marL="14640" defTabSz="554804">
              <a:lnSpc>
                <a:spcPct val="160000"/>
              </a:lnSpc>
              <a:spcBef>
                <a:spcPts val="0"/>
              </a:spcBef>
              <a:defRPr sz="3000">
                <a:latin typeface="Helvetica Light"/>
                <a:ea typeface="Helvetica Light"/>
                <a:cs typeface="Helvetica Light"/>
                <a:sym typeface="Helvetica Light"/>
              </a:defRPr>
            </a:lvl1pPr>
          </a:lstStyle>
          <a:p>
            <a:r>
              <a:t>Lorem Ipsum is simply dummy text of the printing and typesetting industry. Lorem Ipsum has been the industry's standard dummy text ever since the 1500s, including versions of Lorem Ipsum.</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Rectangle 3"/>
          <p:cNvSpPr/>
          <p:nvPr/>
        </p:nvSpPr>
        <p:spPr>
          <a:xfrm>
            <a:off x="0" y="0"/>
            <a:ext cx="24384000" cy="13716000"/>
          </a:xfrm>
          <a:prstGeom prst="rect">
            <a:avLst/>
          </a:prstGeom>
          <a:solidFill>
            <a:srgbClr val="1D2135"/>
          </a:solidFill>
          <a:ln w="12700">
            <a:miter lim="400000"/>
          </a:ln>
        </p:spPr>
        <p:txBody>
          <a:bodyPr lIns="0" tIns="0" rIns="0" bIns="0" anchor="ctr"/>
          <a:lstStyle/>
          <a:p>
            <a:pPr algn="ctr" defTabSz="825500">
              <a:lnSpc>
                <a:spcPct val="100000"/>
              </a:lnSpc>
              <a:spcBef>
                <a:spcPts val="0"/>
              </a:spcBef>
              <a:defRPr sz="3000" b="1">
                <a:solidFill>
                  <a:srgbClr val="FFFFFF"/>
                </a:solidFill>
                <a:latin typeface="Santral Book"/>
                <a:ea typeface="Santral Book"/>
                <a:cs typeface="Santral Book"/>
                <a:sym typeface="Santral Book"/>
              </a:defRPr>
            </a:pPr>
            <a:endParaRPr/>
          </a:p>
        </p:txBody>
      </p:sp>
      <p:sp>
        <p:nvSpPr>
          <p:cNvPr id="320" name="TextBox 4"/>
          <p:cNvSpPr txBox="1"/>
          <p:nvPr/>
        </p:nvSpPr>
        <p:spPr>
          <a:xfrm>
            <a:off x="3834012" y="5859415"/>
            <a:ext cx="17230325"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defTabSz="825500">
              <a:lnSpc>
                <a:spcPct val="100000"/>
              </a:lnSpc>
              <a:spcBef>
                <a:spcPts val="0"/>
              </a:spcBef>
              <a:defRPr sz="8800" b="1">
                <a:solidFill>
                  <a:schemeClr val="accent4"/>
                </a:solidFill>
                <a:latin typeface="Santral Bold"/>
                <a:ea typeface="Santral Bold"/>
                <a:cs typeface="Santral Bold"/>
                <a:sym typeface="Santral Bold"/>
              </a:defRPr>
            </a:lvl1pPr>
          </a:lstStyle>
          <a:p>
            <a:r>
              <a:rPr dirty="0">
                <a:latin typeface="Helvetica" pitchFamily="2" charset="0"/>
              </a:rPr>
              <a:t>Brand 2</a:t>
            </a:r>
          </a:p>
        </p:txBody>
      </p:sp>
      <p:sp>
        <p:nvSpPr>
          <p:cNvPr id="321" name="Check out the details of the customer feedback analysis for this brand."/>
          <p:cNvSpPr txBox="1"/>
          <p:nvPr/>
        </p:nvSpPr>
        <p:spPr>
          <a:xfrm>
            <a:off x="7596884" y="7729336"/>
            <a:ext cx="9704580"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Check out the details of the customer feedback analysis for this brand.</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pic>
        <p:nvPicPr>
          <p:cNvPr id="323" name="Screenshot 2024-01-30 at 12.07.46.png" descr="Screenshot 2024-01-30 at 12.07.46.png"/>
          <p:cNvPicPr>
            <a:picLocks noChangeAspect="1"/>
          </p:cNvPicPr>
          <p:nvPr/>
        </p:nvPicPr>
        <p:blipFill>
          <a:blip r:embed="rId2"/>
          <a:stretch>
            <a:fillRect/>
          </a:stretch>
        </p:blipFill>
        <p:spPr>
          <a:xfrm>
            <a:off x="292747" y="4280920"/>
            <a:ext cx="16202664" cy="6058898"/>
          </a:xfrm>
          <a:prstGeom prst="rect">
            <a:avLst/>
          </a:prstGeom>
          <a:ln w="12700">
            <a:miter lim="400000"/>
          </a:ln>
        </p:spPr>
      </p:pic>
      <p:sp>
        <p:nvSpPr>
          <p:cNvPr id="324" name="Square"/>
          <p:cNvSpPr/>
          <p:nvPr/>
        </p:nvSpPr>
        <p:spPr>
          <a:xfrm>
            <a:off x="14519099" y="4943373"/>
            <a:ext cx="1270001" cy="1270001"/>
          </a:xfrm>
          <a:prstGeom prst="rect">
            <a:avLst/>
          </a:prstGeom>
          <a:ln w="63500">
            <a:solidFill>
              <a:schemeClr val="accent5"/>
            </a:solidFill>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325" name="Edit this content…"/>
          <p:cNvSpPr txBox="1"/>
          <p:nvPr/>
        </p:nvSpPr>
        <p:spPr>
          <a:xfrm>
            <a:off x="14880153" y="3285338"/>
            <a:ext cx="2118869" cy="690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nSpc>
                <a:spcPct val="10000"/>
              </a:lnSpc>
              <a:defRPr sz="2000">
                <a:solidFill>
                  <a:schemeClr val="accent5"/>
                </a:solidFill>
              </a:defRPr>
            </a:pPr>
            <a:r>
              <a:t>Edit this content </a:t>
            </a:r>
          </a:p>
          <a:p>
            <a:pPr>
              <a:lnSpc>
                <a:spcPct val="10000"/>
              </a:lnSpc>
              <a:spcBef>
                <a:spcPts val="2000"/>
              </a:spcBef>
              <a:defRPr sz="2000">
                <a:solidFill>
                  <a:schemeClr val="accent5"/>
                </a:solidFill>
              </a:defRPr>
            </a:pPr>
            <a:r>
              <a:t>on the dashboard</a:t>
            </a:r>
          </a:p>
        </p:txBody>
      </p:sp>
      <p:sp>
        <p:nvSpPr>
          <p:cNvPr id="326" name="Line"/>
          <p:cNvSpPr/>
          <p:nvPr/>
        </p:nvSpPr>
        <p:spPr>
          <a:xfrm flipV="1">
            <a:off x="15063846" y="4246403"/>
            <a:ext cx="786823" cy="1030114"/>
          </a:xfrm>
          <a:prstGeom prst="line">
            <a:avLst/>
          </a:prstGeom>
          <a:ln w="25400">
            <a:solidFill>
              <a:schemeClr val="accent5"/>
            </a:solidFill>
            <a:miter lim="400000"/>
            <a:tailEnd type="triangle"/>
          </a:ln>
        </p:spPr>
        <p:txBody>
          <a:bodyPr lIns="50800" tIns="50800" rIns="50800" bIns="50800" anchor="ctr"/>
          <a:lstStyle/>
          <a:p>
            <a:endParaRPr/>
          </a:p>
        </p:txBody>
      </p:sp>
      <p:pic>
        <p:nvPicPr>
          <p:cNvPr id="327" name="Screenshot 2024-01-30 at 12.05.23.png" descr="Screenshot 2024-01-30 at 12.05.23.png"/>
          <p:cNvPicPr>
            <a:picLocks noChangeAspect="1"/>
          </p:cNvPicPr>
          <p:nvPr/>
        </p:nvPicPr>
        <p:blipFill>
          <a:blip r:embed="rId3"/>
          <a:stretch>
            <a:fillRect/>
          </a:stretch>
        </p:blipFill>
        <p:spPr>
          <a:xfrm>
            <a:off x="17220041" y="4381783"/>
            <a:ext cx="6230897" cy="8559770"/>
          </a:xfrm>
          <a:prstGeom prst="rect">
            <a:avLst/>
          </a:prstGeom>
          <a:ln w="12700">
            <a:miter lim="400000"/>
          </a:ln>
        </p:spPr>
      </p:pic>
      <p:pic>
        <p:nvPicPr>
          <p:cNvPr id="328" name="Screenshot 2024-01-30 at 12.06.42.png" descr="Screenshot 2024-01-30 at 12.06.42.png"/>
          <p:cNvPicPr>
            <a:picLocks noChangeAspect="1"/>
          </p:cNvPicPr>
          <p:nvPr/>
        </p:nvPicPr>
        <p:blipFill>
          <a:blip r:embed="rId4"/>
          <a:stretch>
            <a:fillRect/>
          </a:stretch>
        </p:blipFill>
        <p:spPr>
          <a:xfrm>
            <a:off x="17215722" y="561589"/>
            <a:ext cx="6347593" cy="3483436"/>
          </a:xfrm>
          <a:prstGeom prst="rect">
            <a:avLst/>
          </a:prstGeom>
          <a:ln w="12700">
            <a:miter lim="400000"/>
          </a:ln>
        </p:spPr>
      </p:pic>
      <p:sp>
        <p:nvSpPr>
          <p:cNvPr id="329" name="TextBox 4"/>
          <p:cNvSpPr txBox="1"/>
          <p:nvPr/>
        </p:nvSpPr>
        <p:spPr>
          <a:xfrm>
            <a:off x="519951" y="688636"/>
            <a:ext cx="17230325" cy="7899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chemeClr val="accent4"/>
                </a:solidFill>
                <a:latin typeface="Santral Bold"/>
                <a:ea typeface="Santral Bold"/>
                <a:cs typeface="Santral Bold"/>
                <a:sym typeface="Santral Bold"/>
              </a:defRPr>
            </a:lvl1pPr>
          </a:lstStyle>
          <a:p>
            <a:r>
              <a:t>Brand 2</a:t>
            </a:r>
          </a:p>
        </p:txBody>
      </p:sp>
      <p:sp>
        <p:nvSpPr>
          <p:cNvPr id="330" name="Jot down your notes here about this brand."/>
          <p:cNvSpPr txBox="1"/>
          <p:nvPr/>
        </p:nvSpPr>
        <p:spPr>
          <a:xfrm>
            <a:off x="508155" y="1552399"/>
            <a:ext cx="6636005" cy="53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t>Jot down your notes here about this brand.</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pic>
        <p:nvPicPr>
          <p:cNvPr id="332" name="Screenshot 2024-01-30 at 12.19.39.png" descr="Screenshot 2024-01-30 at 12.19.39.png"/>
          <p:cNvPicPr>
            <a:picLocks noChangeAspect="1"/>
          </p:cNvPicPr>
          <p:nvPr/>
        </p:nvPicPr>
        <p:blipFill>
          <a:blip r:embed="rId2"/>
          <a:srcRect/>
          <a:stretch>
            <a:fillRect/>
          </a:stretch>
        </p:blipFill>
        <p:spPr>
          <a:xfrm>
            <a:off x="15532630" y="7201858"/>
            <a:ext cx="8703776" cy="4441158"/>
          </a:xfrm>
          <a:prstGeom prst="rect">
            <a:avLst/>
          </a:prstGeom>
          <a:ln w="12700">
            <a:miter lim="400000"/>
          </a:ln>
        </p:spPr>
      </p:pic>
      <p:pic>
        <p:nvPicPr>
          <p:cNvPr id="333" name="Screenshot 2024-01-30 at 12.19.46.png" descr="Screenshot 2024-01-30 at 12.19.46.png"/>
          <p:cNvPicPr>
            <a:picLocks noChangeAspect="1"/>
          </p:cNvPicPr>
          <p:nvPr/>
        </p:nvPicPr>
        <p:blipFill>
          <a:blip r:embed="rId3"/>
          <a:srcRect r="3098"/>
          <a:stretch>
            <a:fillRect/>
          </a:stretch>
        </p:blipFill>
        <p:spPr>
          <a:xfrm>
            <a:off x="8662504" y="7296646"/>
            <a:ext cx="6840259" cy="4649970"/>
          </a:xfrm>
          <a:prstGeom prst="rect">
            <a:avLst/>
          </a:prstGeom>
          <a:ln w="12700">
            <a:miter lim="400000"/>
          </a:ln>
        </p:spPr>
      </p:pic>
      <p:sp>
        <p:nvSpPr>
          <p:cNvPr id="334" name="Google Shape;91;p4"/>
          <p:cNvSpPr txBox="1"/>
          <p:nvPr/>
        </p:nvSpPr>
        <p:spPr>
          <a:xfrm>
            <a:off x="785332" y="5743695"/>
            <a:ext cx="7345985"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3200" b="1">
                <a:solidFill>
                  <a:srgbClr val="7BFFC6"/>
                </a:solidFill>
                <a:latin typeface="Santral Bold"/>
                <a:ea typeface="Santral Bold"/>
                <a:cs typeface="Santral Bold"/>
                <a:sym typeface="Santral Bold"/>
              </a:defRPr>
            </a:lvl1pPr>
          </a:lstStyle>
          <a:p>
            <a:r>
              <a:t>Popular Topics</a:t>
            </a:r>
          </a:p>
        </p:txBody>
      </p:sp>
      <p:pic>
        <p:nvPicPr>
          <p:cNvPr id="335" name="Screenshot 2024-01-02 at 14.11.32.png" descr="Screenshot 2024-01-02 at 14.11.32.png"/>
          <p:cNvPicPr>
            <a:picLocks noChangeAspect="1"/>
          </p:cNvPicPr>
          <p:nvPr/>
        </p:nvPicPr>
        <p:blipFill>
          <a:blip r:embed="rId4"/>
          <a:stretch>
            <a:fillRect/>
          </a:stretch>
        </p:blipFill>
        <p:spPr>
          <a:xfrm>
            <a:off x="111184" y="1686777"/>
            <a:ext cx="21901314" cy="5012908"/>
          </a:xfrm>
          <a:prstGeom prst="rect">
            <a:avLst/>
          </a:prstGeom>
          <a:ln w="12700">
            <a:miter lim="400000"/>
          </a:ln>
        </p:spPr>
      </p:pic>
      <p:pic>
        <p:nvPicPr>
          <p:cNvPr id="336" name="Screenshot 2024-01-30 at 12.10.17.png" descr="Screenshot 2024-01-30 at 12.10.17.png"/>
          <p:cNvPicPr>
            <a:picLocks noChangeAspect="1"/>
          </p:cNvPicPr>
          <p:nvPr/>
        </p:nvPicPr>
        <p:blipFill>
          <a:blip r:embed="rId5"/>
          <a:stretch>
            <a:fillRect/>
          </a:stretch>
        </p:blipFill>
        <p:spPr>
          <a:xfrm>
            <a:off x="-31232" y="7332243"/>
            <a:ext cx="8979113" cy="3580159"/>
          </a:xfrm>
          <a:prstGeom prst="rect">
            <a:avLst/>
          </a:prstGeom>
          <a:ln w="12700">
            <a:miter lim="400000"/>
          </a:ln>
        </p:spPr>
      </p:pic>
      <p:sp>
        <p:nvSpPr>
          <p:cNvPr id="337" name="Jot down your notes here about this brand."/>
          <p:cNvSpPr txBox="1"/>
          <p:nvPr/>
        </p:nvSpPr>
        <p:spPr>
          <a:xfrm>
            <a:off x="508155" y="1563292"/>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sp>
        <p:nvSpPr>
          <p:cNvPr id="338" name="Google Shape;91;p4"/>
          <p:cNvSpPr txBox="1"/>
          <p:nvPr/>
        </p:nvSpPr>
        <p:spPr>
          <a:xfrm>
            <a:off x="785331" y="6953094"/>
            <a:ext cx="7345985"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rgbClr val="F763B5"/>
                </a:solidFill>
                <a:latin typeface="Santral Bold"/>
                <a:ea typeface="Santral Bold"/>
                <a:cs typeface="Santral Bold"/>
                <a:sym typeface="Santral Bold"/>
              </a:defRPr>
            </a:lvl1pPr>
          </a:lstStyle>
          <a:p>
            <a:r>
              <a:rPr b="1" dirty="0">
                <a:latin typeface="Helvetica" pitchFamily="2" charset="0"/>
              </a:rPr>
              <a:t>Popular Topics - In General</a:t>
            </a:r>
          </a:p>
        </p:txBody>
      </p:sp>
      <p:sp>
        <p:nvSpPr>
          <p:cNvPr id="339" name="Google Shape;91;p4"/>
          <p:cNvSpPr txBox="1"/>
          <p:nvPr/>
        </p:nvSpPr>
        <p:spPr>
          <a:xfrm>
            <a:off x="10438443" y="6953094"/>
            <a:ext cx="4053242"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rgbClr val="7BFFC6"/>
                </a:solidFill>
                <a:latin typeface="Santral Bold"/>
                <a:ea typeface="Santral Bold"/>
                <a:cs typeface="Santral Bold"/>
                <a:sym typeface="Santral Bold"/>
              </a:defRPr>
            </a:lvl1pPr>
          </a:lstStyle>
          <a:p>
            <a:r>
              <a:rPr b="1">
                <a:latin typeface="Helvetica" pitchFamily="2" charset="0"/>
              </a:rPr>
              <a:t>Popular Topics - Positive</a:t>
            </a:r>
          </a:p>
        </p:txBody>
      </p:sp>
      <p:sp>
        <p:nvSpPr>
          <p:cNvPr id="340" name="Google Shape;91;p4"/>
          <p:cNvSpPr txBox="1"/>
          <p:nvPr/>
        </p:nvSpPr>
        <p:spPr>
          <a:xfrm>
            <a:off x="17756630" y="6953094"/>
            <a:ext cx="4255868"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chemeClr val="accent5"/>
                </a:solidFill>
                <a:latin typeface="Santral Bold"/>
                <a:ea typeface="Santral Bold"/>
                <a:cs typeface="Santral Bold"/>
                <a:sym typeface="Santral Bold"/>
              </a:defRPr>
            </a:lvl1pPr>
          </a:lstStyle>
          <a:p>
            <a:r>
              <a:rPr b="1">
                <a:latin typeface="Helvetica" pitchFamily="2" charset="0"/>
              </a:rPr>
              <a:t>Popular Topics - Negative</a:t>
            </a:r>
          </a:p>
        </p:txBody>
      </p:sp>
      <p:sp>
        <p:nvSpPr>
          <p:cNvPr id="341" name="TextBox 4"/>
          <p:cNvSpPr txBox="1"/>
          <p:nvPr/>
        </p:nvSpPr>
        <p:spPr>
          <a:xfrm>
            <a:off x="519951" y="688636"/>
            <a:ext cx="1723032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chemeClr val="accent4"/>
                </a:solidFill>
                <a:latin typeface="Santral Bold"/>
                <a:ea typeface="Santral Bold"/>
                <a:cs typeface="Santral Bold"/>
                <a:sym typeface="Santral Bold"/>
              </a:defRPr>
            </a:lvl1pPr>
          </a:lstStyle>
          <a:p>
            <a:r>
              <a:rPr>
                <a:latin typeface="Helvetica" pitchFamily="2" charset="0"/>
              </a:rPr>
              <a:t>Brand 2 - Date Trend</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343" name="Google Shape;91;p4"/>
          <p:cNvSpPr txBox="1"/>
          <p:nvPr/>
        </p:nvSpPr>
        <p:spPr>
          <a:xfrm>
            <a:off x="11907645" y="755454"/>
            <a:ext cx="7345985"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000" b="1">
                <a:solidFill>
                  <a:srgbClr val="7BFFC6"/>
                </a:solidFill>
                <a:latin typeface="Santral Bold"/>
                <a:ea typeface="Santral Bold"/>
                <a:cs typeface="Santral Bold"/>
                <a:sym typeface="Santral Bold"/>
              </a:defRPr>
            </a:lvl1pPr>
          </a:lstStyle>
          <a:p>
            <a:r>
              <a:t>Positive Categories</a:t>
            </a:r>
          </a:p>
        </p:txBody>
      </p:sp>
      <p:pic>
        <p:nvPicPr>
          <p:cNvPr id="344" name="Screenshot 2024-01-30 at 12.11.39.png" descr="Screenshot 2024-01-30 at 12.11.39.png"/>
          <p:cNvPicPr>
            <a:picLocks noChangeAspect="1"/>
          </p:cNvPicPr>
          <p:nvPr/>
        </p:nvPicPr>
        <p:blipFill>
          <a:blip r:embed="rId2"/>
          <a:stretch>
            <a:fillRect/>
          </a:stretch>
        </p:blipFill>
        <p:spPr>
          <a:xfrm>
            <a:off x="11463968" y="1699444"/>
            <a:ext cx="5558705" cy="10929434"/>
          </a:xfrm>
          <a:prstGeom prst="rect">
            <a:avLst/>
          </a:prstGeom>
          <a:ln w="12700">
            <a:miter lim="400000"/>
          </a:ln>
        </p:spPr>
      </p:pic>
      <p:sp>
        <p:nvSpPr>
          <p:cNvPr id="345" name="Google Shape;91;p4"/>
          <p:cNvSpPr txBox="1"/>
          <p:nvPr/>
        </p:nvSpPr>
        <p:spPr>
          <a:xfrm>
            <a:off x="18148417" y="755454"/>
            <a:ext cx="7345985"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000" b="1">
                <a:solidFill>
                  <a:schemeClr val="accent5"/>
                </a:solidFill>
                <a:latin typeface="Santral Bold"/>
                <a:ea typeface="Santral Bold"/>
                <a:cs typeface="Santral Bold"/>
                <a:sym typeface="Santral Bold"/>
              </a:defRPr>
            </a:lvl1pPr>
          </a:lstStyle>
          <a:p>
            <a:r>
              <a:t>Negative Categories</a:t>
            </a:r>
          </a:p>
        </p:txBody>
      </p:sp>
      <p:sp>
        <p:nvSpPr>
          <p:cNvPr id="346" name="Jot down your notes here about this brand."/>
          <p:cNvSpPr txBox="1"/>
          <p:nvPr/>
        </p:nvSpPr>
        <p:spPr>
          <a:xfrm>
            <a:off x="508155" y="1563292"/>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dirty="0">
                <a:latin typeface="Helvetica" pitchFamily="2" charset="0"/>
              </a:rPr>
              <a:t>Jot down your notes here about this brand.</a:t>
            </a:r>
          </a:p>
        </p:txBody>
      </p:sp>
      <p:pic>
        <p:nvPicPr>
          <p:cNvPr id="347" name="Screenshot 2024-01-30 at 12.11.50.png" descr="Screenshot 2024-01-30 at 12.11.50.png"/>
          <p:cNvPicPr>
            <a:picLocks noChangeAspect="1"/>
          </p:cNvPicPr>
          <p:nvPr/>
        </p:nvPicPr>
        <p:blipFill>
          <a:blip r:embed="rId3"/>
          <a:srcRect b="3403"/>
          <a:stretch>
            <a:fillRect/>
          </a:stretch>
        </p:blipFill>
        <p:spPr>
          <a:xfrm>
            <a:off x="17763560" y="1567450"/>
            <a:ext cx="5476958" cy="6147823"/>
          </a:xfrm>
          <a:prstGeom prst="rect">
            <a:avLst/>
          </a:prstGeom>
          <a:ln w="12700">
            <a:miter lim="400000"/>
          </a:ln>
        </p:spPr>
      </p:pic>
      <p:sp>
        <p:nvSpPr>
          <p:cNvPr id="348" name="Rounded Rectangle"/>
          <p:cNvSpPr/>
          <p:nvPr/>
        </p:nvSpPr>
        <p:spPr>
          <a:xfrm>
            <a:off x="18021980" y="7677865"/>
            <a:ext cx="4960036" cy="5565693"/>
          </a:xfrm>
          <a:prstGeom prst="roundRect">
            <a:avLst>
              <a:gd name="adj" fmla="val 14258"/>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349" name="Thunderbolt"/>
          <p:cNvSpPr/>
          <p:nvPr/>
        </p:nvSpPr>
        <p:spPr>
          <a:xfrm>
            <a:off x="20407159" y="9154402"/>
            <a:ext cx="189679" cy="368301"/>
          </a:xfrm>
          <a:custGeom>
            <a:avLst/>
            <a:gdLst/>
            <a:ahLst/>
            <a:cxnLst>
              <a:cxn ang="0">
                <a:pos x="wd2" y="hd2"/>
              </a:cxn>
              <a:cxn ang="5400000">
                <a:pos x="wd2" y="hd2"/>
              </a:cxn>
              <a:cxn ang="10800000">
                <a:pos x="wd2" y="hd2"/>
              </a:cxn>
              <a:cxn ang="16200000">
                <a:pos x="wd2" y="hd2"/>
              </a:cxn>
            </a:cxnLst>
            <a:rect l="0" t="0" r="r" b="b"/>
            <a:pathLst>
              <a:path w="21600" h="21383" extrusionOk="0">
                <a:moveTo>
                  <a:pt x="19015" y="0"/>
                </a:moveTo>
                <a:lnTo>
                  <a:pt x="0" y="12374"/>
                </a:lnTo>
                <a:lnTo>
                  <a:pt x="9106" y="12448"/>
                </a:lnTo>
                <a:cubicBezTo>
                  <a:pt x="9106" y="12448"/>
                  <a:pt x="3935" y="21161"/>
                  <a:pt x="3791" y="21380"/>
                </a:cubicBezTo>
                <a:cubicBezTo>
                  <a:pt x="3648" y="21600"/>
                  <a:pt x="21600" y="9446"/>
                  <a:pt x="21600" y="9446"/>
                </a:cubicBezTo>
                <a:lnTo>
                  <a:pt x="12838" y="9446"/>
                </a:lnTo>
                <a:lnTo>
                  <a:pt x="19015" y="0"/>
                </a:lnTo>
                <a:close/>
              </a:path>
            </a:pathLst>
          </a:custGeom>
          <a:solidFill>
            <a:srgbClr val="FFFFFF"/>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350" name="Jot down your notes here about categories."/>
          <p:cNvSpPr txBox="1"/>
          <p:nvPr/>
        </p:nvSpPr>
        <p:spPr>
          <a:xfrm>
            <a:off x="18448024" y="9942055"/>
            <a:ext cx="4511254" cy="10373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t>Jot down your notes here about categories.</a:t>
            </a:r>
          </a:p>
        </p:txBody>
      </p:sp>
      <p:pic>
        <p:nvPicPr>
          <p:cNvPr id="351" name="Screenshot 2024-01-30 at 12.22.12.png" descr="Screenshot 2024-01-30 at 12.22.12.png"/>
          <p:cNvPicPr>
            <a:picLocks noChangeAspect="1"/>
          </p:cNvPicPr>
          <p:nvPr/>
        </p:nvPicPr>
        <p:blipFill>
          <a:blip r:embed="rId4"/>
          <a:stretch>
            <a:fillRect/>
          </a:stretch>
        </p:blipFill>
        <p:spPr>
          <a:xfrm>
            <a:off x="258035" y="2159621"/>
            <a:ext cx="10376861" cy="10330673"/>
          </a:xfrm>
          <a:prstGeom prst="rect">
            <a:avLst/>
          </a:prstGeom>
          <a:ln w="12700">
            <a:miter lim="400000"/>
          </a:ln>
        </p:spPr>
      </p:pic>
      <p:sp>
        <p:nvSpPr>
          <p:cNvPr id="352" name="TextBox 4"/>
          <p:cNvSpPr txBox="1"/>
          <p:nvPr/>
        </p:nvSpPr>
        <p:spPr>
          <a:xfrm>
            <a:off x="519951" y="688636"/>
            <a:ext cx="1723032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chemeClr val="accent4"/>
                </a:solidFill>
                <a:latin typeface="Santral Bold"/>
                <a:ea typeface="Santral Bold"/>
                <a:cs typeface="Santral Bold"/>
                <a:sym typeface="Santral Bold"/>
              </a:defRPr>
            </a:lvl1pPr>
          </a:lstStyle>
          <a:p>
            <a:r>
              <a:rPr dirty="0">
                <a:latin typeface="Helvetica" pitchFamily="2" charset="0"/>
              </a:rPr>
              <a:t>Brand 2 - Positive &amp; Negative Reviews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354" name="Rounded Rectangle"/>
          <p:cNvSpPr/>
          <p:nvPr/>
        </p:nvSpPr>
        <p:spPr>
          <a:xfrm>
            <a:off x="786173" y="663614"/>
            <a:ext cx="8770962" cy="12426533"/>
          </a:xfrm>
          <a:prstGeom prst="roundRect">
            <a:avLst>
              <a:gd name="adj" fmla="val 11327"/>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355" name="TextBox 4"/>
          <p:cNvSpPr txBox="1"/>
          <p:nvPr/>
        </p:nvSpPr>
        <p:spPr>
          <a:xfrm>
            <a:off x="1549896" y="1731295"/>
            <a:ext cx="724351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chemeClr val="accent4"/>
                </a:solidFill>
                <a:latin typeface="Santral Bold"/>
                <a:ea typeface="Santral Bold"/>
                <a:cs typeface="Santral Bold"/>
                <a:sym typeface="Santral Bold"/>
              </a:defRPr>
            </a:lvl1pPr>
          </a:lstStyle>
          <a:p>
            <a:r>
              <a:rPr dirty="0">
                <a:latin typeface="Helvetica" pitchFamily="2" charset="0"/>
              </a:rPr>
              <a:t>Brand 2- SWOT Analysis</a:t>
            </a:r>
          </a:p>
        </p:txBody>
      </p:sp>
      <p:sp>
        <p:nvSpPr>
          <p:cNvPr id="356" name="Jot down your notes here about this brand."/>
          <p:cNvSpPr txBox="1"/>
          <p:nvPr/>
        </p:nvSpPr>
        <p:spPr>
          <a:xfrm>
            <a:off x="1498199" y="2700738"/>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pic>
        <p:nvPicPr>
          <p:cNvPr id="357" name="Screenshot 2024-01-30 at 12.23.45.png" descr="Screenshot 2024-01-30 at 12.23.45.png"/>
          <p:cNvPicPr>
            <a:picLocks noChangeAspect="1"/>
          </p:cNvPicPr>
          <p:nvPr/>
        </p:nvPicPr>
        <p:blipFill>
          <a:blip r:embed="rId2"/>
          <a:stretch>
            <a:fillRect/>
          </a:stretch>
        </p:blipFill>
        <p:spPr>
          <a:xfrm>
            <a:off x="9989391" y="737192"/>
            <a:ext cx="13870697" cy="12426532"/>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44655"/>
        </a:solidFill>
        <a:effectLst/>
      </p:bgPr>
    </p:bg>
    <p:spTree>
      <p:nvGrpSpPr>
        <p:cNvPr id="1" name=""/>
        <p:cNvGrpSpPr/>
        <p:nvPr/>
      </p:nvGrpSpPr>
      <p:grpSpPr>
        <a:xfrm>
          <a:off x="0" y="0"/>
          <a:ext cx="0" cy="0"/>
          <a:chOff x="0" y="0"/>
          <a:chExt cx="0" cy="0"/>
        </a:xfrm>
      </p:grpSpPr>
      <p:sp>
        <p:nvSpPr>
          <p:cNvPr id="212" name="object 4"/>
          <p:cNvSpPr txBox="1">
            <a:spLocks noGrp="1"/>
          </p:cNvSpPr>
          <p:nvPr>
            <p:ph type="title"/>
          </p:nvPr>
        </p:nvSpPr>
        <p:spPr>
          <a:xfrm>
            <a:off x="546829" y="3187137"/>
            <a:ext cx="14232987" cy="2474346"/>
          </a:xfrm>
          <a:prstGeom prst="rect">
            <a:avLst/>
          </a:prstGeom>
        </p:spPr>
        <p:txBody>
          <a:bodyPr/>
          <a:lstStyle/>
          <a:p>
            <a:pPr indent="12700">
              <a:spcBef>
                <a:spcPts val="2500"/>
              </a:spcBef>
              <a:defRPr sz="3000">
                <a:latin typeface="Santral Bold"/>
                <a:ea typeface="Santral Bold"/>
                <a:cs typeface="Santral Bold"/>
                <a:sym typeface="Santral Bold"/>
              </a:defRPr>
            </a:pPr>
            <a:r>
              <a:t>About This Report</a:t>
            </a:r>
          </a:p>
          <a:p>
            <a:pPr marR="6164" indent="12700">
              <a:lnSpc>
                <a:spcPct val="116700"/>
              </a:lnSpc>
              <a:spcBef>
                <a:spcPts val="900"/>
              </a:spcBef>
              <a:defRPr sz="2400" b="0"/>
            </a:pPr>
            <a:r>
              <a:t>This report has created to understand the market of xxx.</a:t>
            </a:r>
          </a:p>
        </p:txBody>
      </p:sp>
      <p:sp>
        <p:nvSpPr>
          <p:cNvPr id="213" name="object 4"/>
          <p:cNvSpPr/>
          <p:nvPr/>
        </p:nvSpPr>
        <p:spPr>
          <a:xfrm>
            <a:off x="498057" y="680760"/>
            <a:ext cx="2518475" cy="1033767"/>
          </a:xfrm>
          <a:prstGeom prst="rect">
            <a:avLst/>
          </a:prstGeom>
          <a:blipFill>
            <a:blip r:embed="rId2"/>
            <a:stretch>
              <a:fillRect/>
            </a:stretch>
          </a:blipFill>
          <a:ln w="12700">
            <a:miter lim="400000"/>
          </a:ln>
        </p:spPr>
        <p:txBody>
          <a:bodyPr lIns="55453" tIns="55453" rIns="55453" bIns="55453"/>
          <a:lstStyle/>
          <a:p>
            <a:pPr defTabSz="1109609">
              <a:lnSpc>
                <a:spcPct val="100000"/>
              </a:lnSpc>
              <a:spcBef>
                <a:spcPts val="0"/>
              </a:spcBef>
              <a:defRPr sz="2000">
                <a:latin typeface="Santral Book"/>
                <a:ea typeface="Santral Book"/>
                <a:cs typeface="Santral Book"/>
                <a:sym typeface="Santral Book"/>
              </a:defRPr>
            </a:pPr>
            <a:endParaRPr/>
          </a:p>
        </p:txBody>
      </p:sp>
      <p:sp>
        <p:nvSpPr>
          <p:cNvPr id="214" name="object 4"/>
          <p:cNvSpPr txBox="1"/>
          <p:nvPr/>
        </p:nvSpPr>
        <p:spPr>
          <a:xfrm>
            <a:off x="546829" y="5620827"/>
            <a:ext cx="14232987" cy="24743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pPr indent="12700" defTabSz="1109609">
              <a:lnSpc>
                <a:spcPct val="100000"/>
              </a:lnSpc>
              <a:spcBef>
                <a:spcPts val="2500"/>
              </a:spcBef>
              <a:defRPr sz="3000" b="1">
                <a:solidFill>
                  <a:srgbClr val="FFFFFF"/>
                </a:solidFill>
                <a:latin typeface="Santral Bold"/>
                <a:ea typeface="Santral Bold"/>
                <a:cs typeface="Santral Bold"/>
                <a:sym typeface="Santral Bold"/>
              </a:defRPr>
            </a:pPr>
            <a:r>
              <a:t>Methodology</a:t>
            </a:r>
          </a:p>
          <a:p>
            <a:pPr marR="6164" indent="12700" defTabSz="1109609">
              <a:lnSpc>
                <a:spcPct val="116700"/>
              </a:lnSpc>
              <a:spcBef>
                <a:spcPts val="900"/>
              </a:spcBef>
              <a:defRPr sz="2400">
                <a:solidFill>
                  <a:srgbClr val="FFFFFF"/>
                </a:solidFill>
                <a:latin typeface="Santral Book"/>
                <a:ea typeface="Santral Book"/>
                <a:cs typeface="Santral Book"/>
                <a:sym typeface="Santral Book"/>
              </a:defRPr>
            </a:pPr>
            <a:r>
              <a:t>Kimola Cognitive’s Automatic Clasifier and Sentiment Classifier has being used that has accuracy rate up to 97%.</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359" name="Rounded Rectangle"/>
          <p:cNvSpPr/>
          <p:nvPr/>
        </p:nvSpPr>
        <p:spPr>
          <a:xfrm>
            <a:off x="786173" y="663614"/>
            <a:ext cx="8770962" cy="12426533"/>
          </a:xfrm>
          <a:prstGeom prst="roundRect">
            <a:avLst>
              <a:gd name="adj" fmla="val 11327"/>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360" name="Jot down your notes here about this brand."/>
          <p:cNvSpPr txBox="1"/>
          <p:nvPr/>
        </p:nvSpPr>
        <p:spPr>
          <a:xfrm>
            <a:off x="1498199" y="2700738"/>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sp>
        <p:nvSpPr>
          <p:cNvPr id="361" name="TextBox 4"/>
          <p:cNvSpPr txBox="1"/>
          <p:nvPr/>
        </p:nvSpPr>
        <p:spPr>
          <a:xfrm>
            <a:off x="1549896" y="1731295"/>
            <a:ext cx="724351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chemeClr val="accent4"/>
                </a:solidFill>
                <a:latin typeface="Santral Bold"/>
                <a:ea typeface="Santral Bold"/>
                <a:cs typeface="Santral Bold"/>
                <a:sym typeface="Santral Bold"/>
              </a:defRPr>
            </a:lvl1pPr>
          </a:lstStyle>
          <a:p>
            <a:r>
              <a:rPr dirty="0">
                <a:latin typeface="Helvetica" pitchFamily="2" charset="0"/>
              </a:rPr>
              <a:t>Brand 2- Brand Slogans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Rectangle 3"/>
          <p:cNvSpPr/>
          <p:nvPr/>
        </p:nvSpPr>
        <p:spPr>
          <a:xfrm>
            <a:off x="0" y="0"/>
            <a:ext cx="24384000" cy="13716000"/>
          </a:xfrm>
          <a:prstGeom prst="rect">
            <a:avLst/>
          </a:prstGeom>
          <a:solidFill>
            <a:srgbClr val="1D2135"/>
          </a:solidFill>
          <a:ln w="12700">
            <a:miter lim="400000"/>
          </a:ln>
        </p:spPr>
        <p:txBody>
          <a:bodyPr lIns="0" tIns="0" rIns="0" bIns="0" anchor="ctr"/>
          <a:lstStyle/>
          <a:p>
            <a:pPr algn="ctr" defTabSz="825500">
              <a:lnSpc>
                <a:spcPct val="100000"/>
              </a:lnSpc>
              <a:spcBef>
                <a:spcPts val="0"/>
              </a:spcBef>
              <a:defRPr sz="3000" b="1">
                <a:solidFill>
                  <a:srgbClr val="FFFFFF"/>
                </a:solidFill>
                <a:latin typeface="Santral Book"/>
                <a:ea typeface="Santral Book"/>
                <a:cs typeface="Santral Book"/>
                <a:sym typeface="Santral Book"/>
              </a:defRPr>
            </a:pPr>
            <a:endParaRPr/>
          </a:p>
        </p:txBody>
      </p:sp>
      <p:sp>
        <p:nvSpPr>
          <p:cNvPr id="364" name="TextBox 4"/>
          <p:cNvSpPr txBox="1"/>
          <p:nvPr/>
        </p:nvSpPr>
        <p:spPr>
          <a:xfrm>
            <a:off x="3576837" y="5830840"/>
            <a:ext cx="17230325"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defTabSz="825500">
              <a:lnSpc>
                <a:spcPct val="100000"/>
              </a:lnSpc>
              <a:spcBef>
                <a:spcPts val="0"/>
              </a:spcBef>
              <a:defRPr sz="8800" b="1">
                <a:solidFill>
                  <a:schemeClr val="accent5">
                    <a:hueOff val="-152895"/>
                    <a:lumOff val="12368"/>
                  </a:schemeClr>
                </a:solidFill>
                <a:latin typeface="Santral Bold"/>
                <a:ea typeface="Santral Bold"/>
                <a:cs typeface="Santral Bold"/>
                <a:sym typeface="Santral Bold"/>
              </a:defRPr>
            </a:lvl1pPr>
          </a:lstStyle>
          <a:p>
            <a:r>
              <a:rPr>
                <a:latin typeface="Helvetica" pitchFamily="2" charset="0"/>
              </a:rPr>
              <a:t>Brand 3</a:t>
            </a:r>
          </a:p>
        </p:txBody>
      </p:sp>
      <p:sp>
        <p:nvSpPr>
          <p:cNvPr id="365" name="Check out the details of the customer feedback analysis for this brand."/>
          <p:cNvSpPr txBox="1"/>
          <p:nvPr/>
        </p:nvSpPr>
        <p:spPr>
          <a:xfrm>
            <a:off x="7339709" y="7729336"/>
            <a:ext cx="9704580"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dirty="0">
                <a:latin typeface="Helvetica" pitchFamily="2" charset="0"/>
              </a:rPr>
              <a:t>Check out the details of the customer feedback analysis for this brand.</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Rectangle 3"/>
          <p:cNvSpPr/>
          <p:nvPr/>
        </p:nvSpPr>
        <p:spPr>
          <a:xfrm>
            <a:off x="0" y="0"/>
            <a:ext cx="24384000" cy="13716000"/>
          </a:xfrm>
          <a:prstGeom prst="rect">
            <a:avLst/>
          </a:prstGeom>
          <a:solidFill>
            <a:srgbClr val="1D2135"/>
          </a:solidFill>
          <a:ln w="12700">
            <a:miter lim="400000"/>
          </a:ln>
        </p:spPr>
        <p:txBody>
          <a:bodyPr lIns="0" tIns="0" rIns="0" bIns="0" anchor="ctr"/>
          <a:lstStyle/>
          <a:p>
            <a:pPr algn="ctr" defTabSz="825500">
              <a:lnSpc>
                <a:spcPct val="100000"/>
              </a:lnSpc>
              <a:spcBef>
                <a:spcPts val="0"/>
              </a:spcBef>
              <a:defRPr sz="3000" b="1">
                <a:solidFill>
                  <a:srgbClr val="FFFFFF"/>
                </a:solidFill>
                <a:latin typeface="Santral Book"/>
                <a:ea typeface="Santral Book"/>
                <a:cs typeface="Santral Book"/>
                <a:sym typeface="Santral Book"/>
              </a:defRPr>
            </a:pPr>
            <a:endParaRPr/>
          </a:p>
        </p:txBody>
      </p:sp>
      <p:sp>
        <p:nvSpPr>
          <p:cNvPr id="368" name="TextBox 4"/>
          <p:cNvSpPr txBox="1"/>
          <p:nvPr/>
        </p:nvSpPr>
        <p:spPr>
          <a:xfrm>
            <a:off x="3576837" y="5830840"/>
            <a:ext cx="17230325"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defTabSz="825500">
              <a:lnSpc>
                <a:spcPct val="100000"/>
              </a:lnSpc>
              <a:spcBef>
                <a:spcPts val="0"/>
              </a:spcBef>
              <a:defRPr sz="8800" b="1">
                <a:solidFill>
                  <a:schemeClr val="accent2">
                    <a:hueOff val="-85258"/>
                    <a:satOff val="14347"/>
                    <a:lumOff val="22373"/>
                  </a:schemeClr>
                </a:solidFill>
                <a:latin typeface="Santral Bold"/>
                <a:ea typeface="Santral Bold"/>
                <a:cs typeface="Santral Bold"/>
                <a:sym typeface="Santral Bold"/>
              </a:defRPr>
            </a:lvl1pPr>
          </a:lstStyle>
          <a:p>
            <a:r>
              <a:rPr dirty="0">
                <a:latin typeface="Helvetica" pitchFamily="2" charset="0"/>
              </a:rPr>
              <a:t>Brand 4</a:t>
            </a:r>
          </a:p>
        </p:txBody>
      </p:sp>
      <p:sp>
        <p:nvSpPr>
          <p:cNvPr id="369" name="Check out the details of the customer feedback analysis for this brand."/>
          <p:cNvSpPr txBox="1"/>
          <p:nvPr/>
        </p:nvSpPr>
        <p:spPr>
          <a:xfrm>
            <a:off x="7339709" y="7729336"/>
            <a:ext cx="9704580"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dirty="0">
                <a:latin typeface="Helvetica" pitchFamily="2" charset="0"/>
              </a:rPr>
              <a:t>Check out the details of the customer feedback analysis for this brand.</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Rectangle 3"/>
          <p:cNvSpPr/>
          <p:nvPr/>
        </p:nvSpPr>
        <p:spPr>
          <a:xfrm>
            <a:off x="0" y="0"/>
            <a:ext cx="24384000" cy="13716000"/>
          </a:xfrm>
          <a:prstGeom prst="rect">
            <a:avLst/>
          </a:prstGeom>
          <a:solidFill>
            <a:srgbClr val="1D2135"/>
          </a:solidFill>
          <a:ln w="12700">
            <a:miter lim="400000"/>
          </a:ln>
        </p:spPr>
        <p:txBody>
          <a:bodyPr lIns="0" tIns="0" rIns="0" bIns="0" anchor="ctr"/>
          <a:lstStyle/>
          <a:p>
            <a:pPr algn="ctr" defTabSz="825500">
              <a:lnSpc>
                <a:spcPct val="100000"/>
              </a:lnSpc>
              <a:spcBef>
                <a:spcPts val="0"/>
              </a:spcBef>
              <a:defRPr sz="3000" b="1">
                <a:solidFill>
                  <a:srgbClr val="FFFFFF"/>
                </a:solidFill>
                <a:latin typeface="Santral Book"/>
                <a:ea typeface="Santral Book"/>
                <a:cs typeface="Santral Book"/>
                <a:sym typeface="Santral Book"/>
              </a:defRPr>
            </a:pPr>
            <a:endParaRPr/>
          </a:p>
        </p:txBody>
      </p:sp>
      <p:sp>
        <p:nvSpPr>
          <p:cNvPr id="372" name="TextBox 4"/>
          <p:cNvSpPr txBox="1"/>
          <p:nvPr/>
        </p:nvSpPr>
        <p:spPr>
          <a:xfrm>
            <a:off x="3576837" y="5830840"/>
            <a:ext cx="17230325"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defTabSz="825500">
              <a:lnSpc>
                <a:spcPct val="100000"/>
              </a:lnSpc>
              <a:spcBef>
                <a:spcPts val="0"/>
              </a:spcBef>
              <a:defRPr sz="8800" b="1">
                <a:solidFill>
                  <a:schemeClr val="accent1">
                    <a:lumOff val="16847"/>
                  </a:schemeClr>
                </a:solidFill>
                <a:latin typeface="Santral Bold"/>
                <a:ea typeface="Santral Bold"/>
                <a:cs typeface="Santral Bold"/>
                <a:sym typeface="Santral Bold"/>
              </a:defRPr>
            </a:lvl1pPr>
          </a:lstStyle>
          <a:p>
            <a:r>
              <a:rPr dirty="0">
                <a:latin typeface="Helvetica" pitchFamily="2" charset="0"/>
              </a:rPr>
              <a:t>Brand 5</a:t>
            </a:r>
          </a:p>
        </p:txBody>
      </p:sp>
      <p:sp>
        <p:nvSpPr>
          <p:cNvPr id="373" name="Check out the details of the customer feedback analysis for this brand."/>
          <p:cNvSpPr txBox="1"/>
          <p:nvPr/>
        </p:nvSpPr>
        <p:spPr>
          <a:xfrm>
            <a:off x="7339709" y="7729336"/>
            <a:ext cx="9704580"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dirty="0">
                <a:latin typeface="Helvetica" pitchFamily="2" charset="0"/>
              </a:rPr>
              <a:t>Check out the details of the customer feedback analysis for this brand.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44655"/>
        </a:solidFill>
        <a:effectLst/>
      </p:bgPr>
    </p:bg>
    <p:spTree>
      <p:nvGrpSpPr>
        <p:cNvPr id="1" name=""/>
        <p:cNvGrpSpPr/>
        <p:nvPr/>
      </p:nvGrpSpPr>
      <p:grpSpPr>
        <a:xfrm>
          <a:off x="0" y="0"/>
          <a:ext cx="0" cy="0"/>
          <a:chOff x="0" y="0"/>
          <a:chExt cx="0" cy="0"/>
        </a:xfrm>
      </p:grpSpPr>
      <p:sp>
        <p:nvSpPr>
          <p:cNvPr id="216" name="MARKA: SOLO"/>
          <p:cNvSpPr txBox="1">
            <a:spLocks noGrp="1"/>
          </p:cNvSpPr>
          <p:nvPr>
            <p:ph type="title"/>
          </p:nvPr>
        </p:nvSpPr>
        <p:spPr>
          <a:xfrm>
            <a:off x="663609" y="328329"/>
            <a:ext cx="9990022" cy="1210108"/>
          </a:xfrm>
          <a:prstGeom prst="rect">
            <a:avLst/>
          </a:prstGeom>
        </p:spPr>
        <p:txBody>
          <a:bodyPr/>
          <a:lstStyle>
            <a:lvl1pPr indent="10922" defTabSz="954263">
              <a:spcBef>
                <a:spcPts val="100"/>
              </a:spcBef>
              <a:defRPr sz="3268">
                <a:latin typeface="Santral Bold"/>
                <a:ea typeface="Santral Bold"/>
                <a:cs typeface="Santral Bold"/>
                <a:sym typeface="Santral Bold"/>
              </a:defRPr>
            </a:lvl1pPr>
          </a:lstStyle>
          <a:p>
            <a:r>
              <a:t>MARKA: SOLO</a:t>
            </a:r>
          </a:p>
        </p:txBody>
      </p:sp>
      <p:sp>
        <p:nvSpPr>
          <p:cNvPr id="217" name="Rectangle"/>
          <p:cNvSpPr/>
          <p:nvPr/>
        </p:nvSpPr>
        <p:spPr>
          <a:xfrm>
            <a:off x="-1" y="3369"/>
            <a:ext cx="24384001" cy="1244600"/>
          </a:xfrm>
          <a:prstGeom prst="rect">
            <a:avLst/>
          </a:prstGeom>
          <a:solidFill>
            <a:srgbClr val="344655"/>
          </a:solidFill>
          <a:ln w="12700">
            <a:miter lim="400000"/>
          </a:ln>
        </p:spPr>
        <p:txBody>
          <a:bodyPr lIns="55453" tIns="55453" rIns="55453" bIns="55453"/>
          <a:lstStyle/>
          <a:p>
            <a:pPr defTabSz="1109609">
              <a:lnSpc>
                <a:spcPct val="100000"/>
              </a:lnSpc>
              <a:spcBef>
                <a:spcPts val="0"/>
              </a:spcBef>
              <a:defRPr sz="2000">
                <a:latin typeface="Santral Book"/>
                <a:ea typeface="Santral Book"/>
                <a:cs typeface="Santral Book"/>
                <a:sym typeface="Santral Book"/>
              </a:defRPr>
            </a:pPr>
            <a:endParaRPr/>
          </a:p>
        </p:txBody>
      </p:sp>
      <p:sp>
        <p:nvSpPr>
          <p:cNvPr id="218" name="object 7"/>
          <p:cNvSpPr txBox="1"/>
          <p:nvPr/>
        </p:nvSpPr>
        <p:spPr>
          <a:xfrm>
            <a:off x="17659495" y="328329"/>
            <a:ext cx="6060896" cy="7514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Report Name</a:t>
            </a:r>
          </a:p>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Jan, 2024</a:t>
            </a:r>
          </a:p>
        </p:txBody>
      </p:sp>
      <p:sp>
        <p:nvSpPr>
          <p:cNvPr id="220" name="object 6"/>
          <p:cNvSpPr txBox="1"/>
          <p:nvPr/>
        </p:nvSpPr>
        <p:spPr>
          <a:xfrm>
            <a:off x="869746" y="328329"/>
            <a:ext cx="9990022" cy="1210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indent="10922" defTabSz="954263">
              <a:lnSpc>
                <a:spcPct val="100000"/>
              </a:lnSpc>
              <a:spcBef>
                <a:spcPts val="100"/>
              </a:spcBef>
              <a:defRPr sz="3268" b="1">
                <a:solidFill>
                  <a:srgbClr val="FFFFFF"/>
                </a:solidFill>
                <a:latin typeface="Santral Bold"/>
                <a:ea typeface="Santral Bold"/>
                <a:cs typeface="Santral Bold"/>
                <a:sym typeface="Santral Bold"/>
              </a:defRPr>
            </a:lvl1pPr>
          </a:lstStyle>
          <a:p>
            <a:r>
              <a:rPr dirty="0">
                <a:latin typeface="Helvetica" pitchFamily="2" charset="0"/>
              </a:rPr>
              <a:t>Overview</a:t>
            </a:r>
          </a:p>
        </p:txBody>
      </p:sp>
      <p:sp>
        <p:nvSpPr>
          <p:cNvPr id="221" name="Rounded Rectangle"/>
          <p:cNvSpPr/>
          <p:nvPr/>
        </p:nvSpPr>
        <p:spPr>
          <a:xfrm>
            <a:off x="869746" y="3146989"/>
            <a:ext cx="21742086" cy="8666937"/>
          </a:xfrm>
          <a:prstGeom prst="roundRect">
            <a:avLst>
              <a:gd name="adj" fmla="val 17098"/>
            </a:avLst>
          </a:prstGeom>
          <a:solidFill>
            <a:srgbClr val="FFFFFF"/>
          </a:solidFill>
          <a:ln w="12700">
            <a:miter lim="400000"/>
          </a:ln>
          <a:effectLst>
            <a:outerShdw blurRad="63500" dist="25400" dir="5400000" rotWithShape="0">
              <a:srgbClr val="FFFFFF"/>
            </a:outerShdw>
          </a:effectLst>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22" name="Lorem Ipsum is simply dummy text of the printing and typesetting industry. Lorem Ipsum has been the industry's standard dummy text ever since the 1500s, when an unknown printer took a galley of type and scrambled it to make a type specimen book. It has s"/>
          <p:cNvSpPr txBox="1"/>
          <p:nvPr/>
        </p:nvSpPr>
        <p:spPr>
          <a:xfrm>
            <a:off x="1990963" y="5429407"/>
            <a:ext cx="19499651" cy="4102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457200">
              <a:lnSpc>
                <a:spcPct val="200000"/>
              </a:lnSpc>
              <a:spcBef>
                <a:spcPts val="2000"/>
              </a:spcBef>
              <a:defRPr sz="2500">
                <a:solidFill>
                  <a:srgbClr val="374151"/>
                </a:solidFill>
                <a:latin typeface="Santral Book"/>
                <a:ea typeface="Santral Book"/>
                <a:cs typeface="Santral Book"/>
                <a:sym typeface="Santral Book"/>
              </a:defRPr>
            </a:pPr>
            <a:r>
              <a:rPr b="1"/>
              <a:t>Lorem Ipsum</a:t>
            </a:r>
            <a: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p:txBody>
      </p:sp>
      <p:sp>
        <p:nvSpPr>
          <p:cNvPr id="223" name="Headline comes here."/>
          <p:cNvSpPr txBox="1"/>
          <p:nvPr/>
        </p:nvSpPr>
        <p:spPr>
          <a:xfrm>
            <a:off x="1978950" y="4035767"/>
            <a:ext cx="6573623" cy="952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atin typeface="Santral Book"/>
                <a:ea typeface="Santral Book"/>
                <a:cs typeface="Santral Book"/>
                <a:sym typeface="Santral Book"/>
              </a:defRPr>
            </a:lvl1pPr>
          </a:lstStyle>
          <a:p>
            <a:r>
              <a:t>Headline comes here.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Rectangle"/>
          <p:cNvSpPr/>
          <p:nvPr/>
        </p:nvSpPr>
        <p:spPr>
          <a:xfrm>
            <a:off x="-1" y="3369"/>
            <a:ext cx="24384001" cy="1244600"/>
          </a:xfrm>
          <a:prstGeom prst="rect">
            <a:avLst/>
          </a:prstGeom>
          <a:solidFill>
            <a:srgbClr val="344655"/>
          </a:solidFill>
          <a:ln w="12700">
            <a:miter lim="400000"/>
          </a:ln>
        </p:spPr>
        <p:txBody>
          <a:bodyPr lIns="55453" tIns="55453" rIns="55453" bIns="55453"/>
          <a:lstStyle/>
          <a:p>
            <a:pPr defTabSz="1109609">
              <a:lnSpc>
                <a:spcPct val="100000"/>
              </a:lnSpc>
              <a:spcBef>
                <a:spcPts val="0"/>
              </a:spcBef>
              <a:defRPr sz="2000">
                <a:latin typeface="Santral Book"/>
                <a:ea typeface="Santral Book"/>
                <a:cs typeface="Santral Book"/>
                <a:sym typeface="Santral Book"/>
              </a:defRPr>
            </a:pPr>
            <a:endParaRPr/>
          </a:p>
        </p:txBody>
      </p:sp>
      <p:sp>
        <p:nvSpPr>
          <p:cNvPr id="228" name="Google Shape;142;p5"/>
          <p:cNvSpPr txBox="1"/>
          <p:nvPr/>
        </p:nvSpPr>
        <p:spPr>
          <a:xfrm>
            <a:off x="1510155" y="2105988"/>
            <a:ext cx="4418086" cy="542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50000"/>
              </a:lnSpc>
              <a:spcBef>
                <a:spcPts val="0"/>
              </a:spcBef>
              <a:defRPr sz="2600" b="1">
                <a:solidFill>
                  <a:srgbClr val="776A8F"/>
                </a:solidFill>
                <a:latin typeface="Santral Book"/>
                <a:ea typeface="Santral Book"/>
                <a:cs typeface="Santral Book"/>
                <a:sym typeface="Santral Book"/>
              </a:defRPr>
            </a:lvl1pPr>
          </a:lstStyle>
          <a:p>
            <a:r>
              <a:rPr dirty="0">
                <a:latin typeface="Helvetica" pitchFamily="2" charset="0"/>
              </a:rPr>
              <a:t>Competitors Analyzed</a:t>
            </a:r>
          </a:p>
        </p:txBody>
      </p:sp>
      <p:sp>
        <p:nvSpPr>
          <p:cNvPr id="229" name="16"/>
          <p:cNvSpPr txBox="1"/>
          <p:nvPr/>
        </p:nvSpPr>
        <p:spPr>
          <a:xfrm>
            <a:off x="2300404" y="3024213"/>
            <a:ext cx="1823996" cy="1958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12000" b="1">
                <a:solidFill>
                  <a:srgbClr val="A38CFF"/>
                </a:solidFill>
                <a:latin typeface="Santral Book"/>
                <a:ea typeface="Santral Book"/>
                <a:cs typeface="Santral Book"/>
                <a:sym typeface="Santral Book"/>
              </a:defRPr>
            </a:lvl1pPr>
          </a:lstStyle>
          <a:p>
            <a:r>
              <a:rPr dirty="0">
                <a:latin typeface="Helvetica" pitchFamily="2" charset="0"/>
              </a:rPr>
              <a:t>16</a:t>
            </a:r>
          </a:p>
        </p:txBody>
      </p:sp>
      <p:sp>
        <p:nvSpPr>
          <p:cNvPr id="230" name="Google Shape;142;p5"/>
          <p:cNvSpPr txBox="1"/>
          <p:nvPr/>
        </p:nvSpPr>
        <p:spPr>
          <a:xfrm>
            <a:off x="1049895" y="5406481"/>
            <a:ext cx="4325014" cy="542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50000"/>
              </a:lnSpc>
              <a:spcBef>
                <a:spcPts val="0"/>
              </a:spcBef>
              <a:defRPr sz="2600" b="1">
                <a:solidFill>
                  <a:srgbClr val="776A8F"/>
                </a:solidFill>
                <a:latin typeface="Santral Book"/>
                <a:ea typeface="Santral Book"/>
                <a:cs typeface="Santral Book"/>
                <a:sym typeface="Santral Book"/>
              </a:defRPr>
            </a:lvl1pPr>
          </a:lstStyle>
          <a:p>
            <a:r>
              <a:rPr dirty="0">
                <a:latin typeface="Helvetica" pitchFamily="2" charset="0"/>
              </a:rPr>
              <a:t>Analyzed Conversations</a:t>
            </a:r>
          </a:p>
        </p:txBody>
      </p:sp>
      <p:sp>
        <p:nvSpPr>
          <p:cNvPr id="231" name="24.402"/>
          <p:cNvSpPr txBox="1"/>
          <p:nvPr/>
        </p:nvSpPr>
        <p:spPr>
          <a:xfrm>
            <a:off x="668849" y="6282895"/>
            <a:ext cx="4820009" cy="1958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12000" b="1">
                <a:solidFill>
                  <a:srgbClr val="A38CFF"/>
                </a:solidFill>
                <a:latin typeface="Santral Book"/>
                <a:ea typeface="Santral Book"/>
                <a:cs typeface="Santral Book"/>
                <a:sym typeface="Santral Book"/>
              </a:defRPr>
            </a:lvl1pPr>
          </a:lstStyle>
          <a:p>
            <a:r>
              <a:rPr dirty="0">
                <a:latin typeface="Helvetica" pitchFamily="2" charset="0"/>
              </a:rPr>
              <a:t>24.402</a:t>
            </a:r>
          </a:p>
        </p:txBody>
      </p:sp>
      <p:sp>
        <p:nvSpPr>
          <p:cNvPr id="232" name="Google Shape;142;p5"/>
          <p:cNvSpPr txBox="1"/>
          <p:nvPr/>
        </p:nvSpPr>
        <p:spPr>
          <a:xfrm>
            <a:off x="7371034" y="2040027"/>
            <a:ext cx="6659981" cy="542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50000"/>
              </a:lnSpc>
              <a:spcBef>
                <a:spcPts val="0"/>
              </a:spcBef>
              <a:defRPr sz="2600" b="1">
                <a:solidFill>
                  <a:srgbClr val="776A8F"/>
                </a:solidFill>
                <a:latin typeface="Santral Book"/>
                <a:ea typeface="Santral Book"/>
                <a:cs typeface="Santral Book"/>
                <a:sym typeface="Santral Book"/>
              </a:defRPr>
            </a:lvl1pPr>
          </a:lstStyle>
          <a:p>
            <a:pPr algn="ctr"/>
            <a:r>
              <a:rPr dirty="0">
                <a:latin typeface="Helvetica" pitchFamily="2" charset="0"/>
              </a:rPr>
              <a:t>Data Distribution Overall</a:t>
            </a:r>
          </a:p>
        </p:txBody>
      </p:sp>
      <p:sp>
        <p:nvSpPr>
          <p:cNvPr id="233" name="A graph chart for your other filters. Jot down your notes here."/>
          <p:cNvSpPr txBox="1"/>
          <p:nvPr/>
        </p:nvSpPr>
        <p:spPr>
          <a:xfrm>
            <a:off x="7015982" y="2890453"/>
            <a:ext cx="7373570" cy="4872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lvl1pPr indent="12700" defTabSz="1109609">
              <a:lnSpc>
                <a:spcPct val="150000"/>
              </a:lnSpc>
              <a:spcBef>
                <a:spcPts val="0"/>
              </a:spcBef>
              <a:defRPr sz="1800">
                <a:latin typeface="Santral Book"/>
                <a:ea typeface="Santral Book"/>
                <a:cs typeface="Santral Book"/>
                <a:sym typeface="Santral Book"/>
              </a:defRPr>
            </a:lvl1pPr>
          </a:lstStyle>
          <a:p>
            <a:r>
              <a:rPr dirty="0">
                <a:latin typeface="Helvetica Light" panose="020B0403020202020204" pitchFamily="34" charset="0"/>
              </a:rPr>
              <a:t>A graph chart for your other filters. Jot down your notes here.</a:t>
            </a:r>
          </a:p>
        </p:txBody>
      </p:sp>
      <p:graphicFrame>
        <p:nvGraphicFramePr>
          <p:cNvPr id="234" name="2D Column Chart"/>
          <p:cNvGraphicFramePr/>
          <p:nvPr/>
        </p:nvGraphicFramePr>
        <p:xfrm>
          <a:off x="6775114" y="4062590"/>
          <a:ext cx="7479060" cy="8357907"/>
        </p:xfrm>
        <a:graphic>
          <a:graphicData uri="http://schemas.openxmlformats.org/drawingml/2006/chart">
            <c:chart xmlns:c="http://schemas.openxmlformats.org/drawingml/2006/chart" xmlns:r="http://schemas.openxmlformats.org/officeDocument/2006/relationships" r:id="rId2"/>
          </a:graphicData>
        </a:graphic>
      </p:graphicFrame>
      <p:sp>
        <p:nvSpPr>
          <p:cNvPr id="235" name="Google Shape;142;p5"/>
          <p:cNvSpPr txBox="1"/>
          <p:nvPr/>
        </p:nvSpPr>
        <p:spPr>
          <a:xfrm>
            <a:off x="17717222" y="2040027"/>
            <a:ext cx="5156623" cy="542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50000"/>
              </a:lnSpc>
              <a:spcBef>
                <a:spcPts val="0"/>
              </a:spcBef>
              <a:defRPr sz="2600" b="1">
                <a:solidFill>
                  <a:srgbClr val="776A8F"/>
                </a:solidFill>
                <a:latin typeface="Santral Book"/>
                <a:ea typeface="Santral Book"/>
                <a:cs typeface="Santral Book"/>
                <a:sym typeface="Santral Book"/>
              </a:defRPr>
            </a:lvl1pPr>
          </a:lstStyle>
          <a:p>
            <a:pPr algn="ctr"/>
            <a:r>
              <a:rPr dirty="0">
                <a:latin typeface="Helvetica" pitchFamily="2" charset="0"/>
              </a:rPr>
              <a:t>Sentiment Comparison</a:t>
            </a:r>
          </a:p>
        </p:txBody>
      </p:sp>
      <p:sp>
        <p:nvSpPr>
          <p:cNvPr id="236" name="Check out the sentiment comparison of all…"/>
          <p:cNvSpPr txBox="1"/>
          <p:nvPr/>
        </p:nvSpPr>
        <p:spPr>
          <a:xfrm>
            <a:off x="16482731" y="2785105"/>
            <a:ext cx="7373570" cy="9046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453" tIns="55453" rIns="55453" bIns="55453">
            <a:spAutoFit/>
          </a:bodyPr>
          <a:lstStyle/>
          <a:p>
            <a:pPr indent="12700" algn="ctr" defTabSz="1109609">
              <a:lnSpc>
                <a:spcPct val="150000"/>
              </a:lnSpc>
              <a:spcBef>
                <a:spcPts val="0"/>
              </a:spcBef>
              <a:defRPr sz="1800">
                <a:latin typeface="Santral Book"/>
                <a:ea typeface="Santral Book"/>
                <a:cs typeface="Santral Book"/>
                <a:sym typeface="Santral Book"/>
              </a:defRPr>
            </a:pPr>
            <a:r>
              <a:rPr dirty="0">
                <a:latin typeface="Helvetica Light" panose="020B0403020202020204" pitchFamily="34" charset="0"/>
              </a:rPr>
              <a:t>Check out the sentiment comparison of all </a:t>
            </a:r>
          </a:p>
          <a:p>
            <a:pPr indent="12700" algn="ctr" defTabSz="1109609">
              <a:lnSpc>
                <a:spcPct val="150000"/>
              </a:lnSpc>
              <a:spcBef>
                <a:spcPts val="0"/>
              </a:spcBef>
              <a:defRPr sz="1800">
                <a:latin typeface="Santral Book"/>
                <a:ea typeface="Santral Book"/>
                <a:cs typeface="Santral Book"/>
                <a:sym typeface="Santral Book"/>
              </a:defRPr>
            </a:pPr>
            <a:r>
              <a:rPr dirty="0">
                <a:latin typeface="Helvetica Light" panose="020B0403020202020204" pitchFamily="34" charset="0"/>
              </a:rPr>
              <a:t>companies we have analyzed.</a:t>
            </a:r>
          </a:p>
        </p:txBody>
      </p:sp>
      <p:graphicFrame>
        <p:nvGraphicFramePr>
          <p:cNvPr id="237" name="2D Stacked Bar Chart"/>
          <p:cNvGraphicFramePr/>
          <p:nvPr/>
        </p:nvGraphicFramePr>
        <p:xfrm>
          <a:off x="15588208" y="3657171"/>
          <a:ext cx="8677913" cy="8007476"/>
        </p:xfrm>
        <a:graphic>
          <a:graphicData uri="http://schemas.openxmlformats.org/drawingml/2006/chart">
            <c:chart xmlns:c="http://schemas.openxmlformats.org/drawingml/2006/chart" xmlns:r="http://schemas.openxmlformats.org/officeDocument/2006/relationships" r:id="rId3"/>
          </a:graphicData>
        </a:graphic>
      </p:graphicFrame>
      <p:sp>
        <p:nvSpPr>
          <p:cNvPr id="238" name="Google Shape;142;p5"/>
          <p:cNvSpPr txBox="1"/>
          <p:nvPr/>
        </p:nvSpPr>
        <p:spPr>
          <a:xfrm>
            <a:off x="1049895" y="9221203"/>
            <a:ext cx="4325014" cy="542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algn="ctr" defTabSz="1109609">
              <a:lnSpc>
                <a:spcPct val="150000"/>
              </a:lnSpc>
              <a:spcBef>
                <a:spcPts val="0"/>
              </a:spcBef>
              <a:defRPr sz="2600" b="1">
                <a:solidFill>
                  <a:srgbClr val="776A8F"/>
                </a:solidFill>
                <a:latin typeface="Santral Book"/>
                <a:ea typeface="Santral Book"/>
                <a:cs typeface="Santral Book"/>
                <a:sym typeface="Santral Book"/>
              </a:defRPr>
            </a:lvl1pPr>
          </a:lstStyle>
          <a:p>
            <a:r>
              <a:rPr>
                <a:latin typeface="Helvetica" pitchFamily="2" charset="0"/>
              </a:rPr>
              <a:t>Average NPS</a:t>
            </a:r>
          </a:p>
        </p:txBody>
      </p:sp>
      <p:sp>
        <p:nvSpPr>
          <p:cNvPr id="239" name="42"/>
          <p:cNvSpPr txBox="1"/>
          <p:nvPr/>
        </p:nvSpPr>
        <p:spPr>
          <a:xfrm>
            <a:off x="2166855" y="10017787"/>
            <a:ext cx="1823996" cy="1958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5453" tIns="55453" rIns="55453" bIns="55453">
            <a:spAutoFit/>
          </a:bodyPr>
          <a:lstStyle>
            <a:lvl1pPr defTabSz="1109609">
              <a:lnSpc>
                <a:spcPct val="100000"/>
              </a:lnSpc>
              <a:spcBef>
                <a:spcPts val="0"/>
              </a:spcBef>
              <a:defRPr sz="12000" b="1">
                <a:solidFill>
                  <a:srgbClr val="A38CFF"/>
                </a:solidFill>
                <a:latin typeface="Santral Book"/>
                <a:ea typeface="Santral Book"/>
                <a:cs typeface="Santral Book"/>
                <a:sym typeface="Santral Book"/>
              </a:defRPr>
            </a:lvl1pPr>
          </a:lstStyle>
          <a:p>
            <a:r>
              <a:rPr dirty="0">
                <a:latin typeface="Helvetica" pitchFamily="2" charset="0"/>
              </a:rPr>
              <a:t>42</a:t>
            </a:r>
          </a:p>
        </p:txBody>
      </p:sp>
      <p:sp>
        <p:nvSpPr>
          <p:cNvPr id="4" name="object 7">
            <a:extLst>
              <a:ext uri="{FF2B5EF4-FFF2-40B4-BE49-F238E27FC236}">
                <a16:creationId xmlns:a16="http://schemas.microsoft.com/office/drawing/2014/main" id="{3CF9AA4E-8BF0-9558-BC6B-B60824B03EE7}"/>
              </a:ext>
            </a:extLst>
          </p:cNvPr>
          <p:cNvSpPr txBox="1"/>
          <p:nvPr/>
        </p:nvSpPr>
        <p:spPr>
          <a:xfrm>
            <a:off x="17659495" y="328329"/>
            <a:ext cx="6060896" cy="7514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Report Name</a:t>
            </a:r>
          </a:p>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Jan, 2024</a:t>
            </a:r>
          </a:p>
        </p:txBody>
      </p:sp>
      <p:sp>
        <p:nvSpPr>
          <p:cNvPr id="5" name="object 6">
            <a:extLst>
              <a:ext uri="{FF2B5EF4-FFF2-40B4-BE49-F238E27FC236}">
                <a16:creationId xmlns:a16="http://schemas.microsoft.com/office/drawing/2014/main" id="{6B7C0241-FD83-E945-AAE4-985009B49747}"/>
              </a:ext>
            </a:extLst>
          </p:cNvPr>
          <p:cNvSpPr txBox="1"/>
          <p:nvPr/>
        </p:nvSpPr>
        <p:spPr>
          <a:xfrm>
            <a:off x="869746" y="328329"/>
            <a:ext cx="9990022" cy="1210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indent="10922" defTabSz="954263">
              <a:lnSpc>
                <a:spcPct val="100000"/>
              </a:lnSpc>
              <a:spcBef>
                <a:spcPts val="100"/>
              </a:spcBef>
              <a:defRPr sz="3268" b="1">
                <a:solidFill>
                  <a:srgbClr val="FFFFFF"/>
                </a:solidFill>
                <a:latin typeface="Santral Bold"/>
                <a:ea typeface="Santral Bold"/>
                <a:cs typeface="Santral Bold"/>
                <a:sym typeface="Santral Bold"/>
              </a:defRPr>
            </a:lvl1pPr>
          </a:lstStyle>
          <a:p>
            <a:r>
              <a:rPr dirty="0">
                <a:latin typeface="Helvetica" pitchFamily="2" charset="0"/>
              </a:rPr>
              <a:t>Overview</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8" fill="hold" grpId="1" nodeType="clickEffect">
                                  <p:stCondLst>
                                    <p:cond delay="0"/>
                                  </p:stCondLst>
                                  <p:iterate>
                                    <p:tmAbs val="0"/>
                                  </p:iterate>
                                  <p:childTnLst>
                                    <p:set>
                                      <p:cBhvr>
                                        <p:cTn id="6" fill="hold"/>
                                        <p:tgtEl>
                                          <p:spTgt spid="237"/>
                                        </p:tgtEl>
                                        <p:attrNameLst>
                                          <p:attrName>style.visibility</p:attrName>
                                        </p:attrNameLst>
                                      </p:cBhvr>
                                      <p:to>
                                        <p:strVal val="visible"/>
                                      </p:to>
                                    </p:set>
                                    <p:animEffect transition="in" filter="wipe(left)">
                                      <p:cBhvr>
                                        <p:cTn id="7" dur="10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1"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object 4"/>
          <p:cNvSpPr/>
          <p:nvPr/>
        </p:nvSpPr>
        <p:spPr>
          <a:xfrm>
            <a:off x="-1" y="3369"/>
            <a:ext cx="24384001" cy="1244600"/>
          </a:xfrm>
          <a:prstGeom prst="rect">
            <a:avLst/>
          </a:prstGeom>
          <a:solidFill>
            <a:srgbClr val="344655"/>
          </a:solidFill>
          <a:ln w="12700">
            <a:miter lim="400000"/>
          </a:ln>
        </p:spPr>
        <p:txBody>
          <a:bodyPr lIns="55453" tIns="55453" rIns="55453" bIns="55453"/>
          <a:lstStyle/>
          <a:p>
            <a:pPr defTabSz="1109609">
              <a:lnSpc>
                <a:spcPct val="100000"/>
              </a:lnSpc>
              <a:spcBef>
                <a:spcPts val="0"/>
              </a:spcBef>
              <a:defRPr sz="2000">
                <a:latin typeface="Santral Book"/>
                <a:ea typeface="Santral Book"/>
                <a:cs typeface="Santral Book"/>
                <a:sym typeface="Santral Book"/>
              </a:defRPr>
            </a:pPr>
            <a:endParaRPr/>
          </a:p>
        </p:txBody>
      </p:sp>
      <p:graphicFrame>
        <p:nvGraphicFramePr>
          <p:cNvPr id="243" name="Grafik 4"/>
          <p:cNvGraphicFramePr/>
          <p:nvPr>
            <p:extLst>
              <p:ext uri="{D42A27DB-BD31-4B8C-83A1-F6EECF244321}">
                <p14:modId xmlns:p14="http://schemas.microsoft.com/office/powerpoint/2010/main" val="390214918"/>
              </p:ext>
            </p:extLst>
          </p:nvPr>
        </p:nvGraphicFramePr>
        <p:xfrm>
          <a:off x="369337" y="6339946"/>
          <a:ext cx="23645326" cy="6671054"/>
        </p:xfrm>
        <a:graphic>
          <a:graphicData uri="http://schemas.openxmlformats.org/drawingml/2006/chart">
            <c:chart xmlns:c="http://schemas.openxmlformats.org/drawingml/2006/chart" xmlns:r="http://schemas.openxmlformats.org/officeDocument/2006/relationships" r:id="rId2"/>
          </a:graphicData>
        </a:graphic>
      </p:graphicFrame>
      <p:sp>
        <p:nvSpPr>
          <p:cNvPr id="244" name="Google Shape;142;p5"/>
          <p:cNvSpPr txBox="1"/>
          <p:nvPr/>
        </p:nvSpPr>
        <p:spPr>
          <a:xfrm>
            <a:off x="663609" y="3222231"/>
            <a:ext cx="9990022" cy="5420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50000"/>
              </a:lnSpc>
              <a:spcBef>
                <a:spcPts val="0"/>
              </a:spcBef>
              <a:defRPr sz="2600">
                <a:latin typeface="Santral Book"/>
                <a:ea typeface="Santral Book"/>
                <a:cs typeface="Santral Book"/>
                <a:sym typeface="Santral Book"/>
              </a:defRPr>
            </a:lvl1pPr>
          </a:lstStyle>
          <a:p>
            <a:r>
              <a:rPr dirty="0">
                <a:latin typeface="Helvetica" pitchFamily="2" charset="0"/>
              </a:rPr>
              <a:t>Here is another chart to show data trend regarding sentiment.</a:t>
            </a:r>
          </a:p>
        </p:txBody>
      </p:sp>
      <p:sp>
        <p:nvSpPr>
          <p:cNvPr id="245" name="Google Shape;144;p5"/>
          <p:cNvSpPr txBox="1"/>
          <p:nvPr/>
        </p:nvSpPr>
        <p:spPr>
          <a:xfrm>
            <a:off x="616868" y="2070314"/>
            <a:ext cx="10543809" cy="7386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indent="12700" defTabSz="1109609">
              <a:lnSpc>
                <a:spcPct val="100000"/>
              </a:lnSpc>
              <a:spcBef>
                <a:spcPts val="0"/>
              </a:spcBef>
              <a:defRPr b="1">
                <a:solidFill>
                  <a:srgbClr val="344756"/>
                </a:solidFill>
                <a:latin typeface="Santral Bold"/>
                <a:ea typeface="Santral Bold"/>
                <a:cs typeface="Santral Bold"/>
                <a:sym typeface="Santral Bold"/>
              </a:defRPr>
            </a:lvl1pPr>
          </a:lstStyle>
          <a:p>
            <a:r>
              <a:rPr dirty="0">
                <a:latin typeface="Helvetica" pitchFamily="2" charset="0"/>
              </a:rPr>
              <a:t>Trend</a:t>
            </a:r>
          </a:p>
        </p:txBody>
      </p:sp>
      <p:pic>
        <p:nvPicPr>
          <p:cNvPr id="246" name="kimola_logo-white.png" descr="kimola_logo-white.png"/>
          <p:cNvPicPr>
            <a:picLocks noChangeAspect="1"/>
          </p:cNvPicPr>
          <p:nvPr/>
        </p:nvPicPr>
        <p:blipFill>
          <a:blip r:embed="rId3"/>
          <a:stretch>
            <a:fillRect/>
          </a:stretch>
        </p:blipFill>
        <p:spPr>
          <a:xfrm>
            <a:off x="11360201" y="290245"/>
            <a:ext cx="1712992" cy="703140"/>
          </a:xfrm>
          <a:prstGeom prst="rect">
            <a:avLst/>
          </a:prstGeom>
          <a:ln w="12700">
            <a:miter lim="400000"/>
          </a:ln>
        </p:spPr>
      </p:pic>
      <p:sp>
        <p:nvSpPr>
          <p:cNvPr id="2" name="object 7">
            <a:extLst>
              <a:ext uri="{FF2B5EF4-FFF2-40B4-BE49-F238E27FC236}">
                <a16:creationId xmlns:a16="http://schemas.microsoft.com/office/drawing/2014/main" id="{9AF3E3D6-E8A6-2098-ADBF-C79498BF2C56}"/>
              </a:ext>
            </a:extLst>
          </p:cNvPr>
          <p:cNvSpPr txBox="1"/>
          <p:nvPr/>
        </p:nvSpPr>
        <p:spPr>
          <a:xfrm>
            <a:off x="17659495" y="328329"/>
            <a:ext cx="6060896" cy="7514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Report Name</a:t>
            </a:r>
          </a:p>
          <a:p>
            <a:pPr indent="12700" algn="r" defTabSz="1109609">
              <a:lnSpc>
                <a:spcPct val="100000"/>
              </a:lnSpc>
              <a:spcBef>
                <a:spcPts val="100"/>
              </a:spcBef>
              <a:defRPr sz="2400" b="1">
                <a:solidFill>
                  <a:srgbClr val="FFFFFF"/>
                </a:solidFill>
                <a:latin typeface="Santral Bold"/>
                <a:ea typeface="Santral Bold"/>
                <a:cs typeface="Santral Bold"/>
                <a:sym typeface="Santral Bold"/>
              </a:defRPr>
            </a:pPr>
            <a:r>
              <a:rPr dirty="0">
                <a:latin typeface="Helvetica" pitchFamily="2" charset="0"/>
              </a:rPr>
              <a:t>Jan, 2024</a:t>
            </a:r>
          </a:p>
        </p:txBody>
      </p:sp>
      <p:sp>
        <p:nvSpPr>
          <p:cNvPr id="3" name="object 6">
            <a:extLst>
              <a:ext uri="{FF2B5EF4-FFF2-40B4-BE49-F238E27FC236}">
                <a16:creationId xmlns:a16="http://schemas.microsoft.com/office/drawing/2014/main" id="{16D3B618-7F2D-FE95-6463-C6161F0EB568}"/>
              </a:ext>
            </a:extLst>
          </p:cNvPr>
          <p:cNvSpPr txBox="1"/>
          <p:nvPr/>
        </p:nvSpPr>
        <p:spPr>
          <a:xfrm>
            <a:off x="869746" y="328329"/>
            <a:ext cx="9990022" cy="12101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indent="10922" defTabSz="954263">
              <a:lnSpc>
                <a:spcPct val="100000"/>
              </a:lnSpc>
              <a:spcBef>
                <a:spcPts val="100"/>
              </a:spcBef>
              <a:defRPr sz="3268" b="1">
                <a:solidFill>
                  <a:srgbClr val="FFFFFF"/>
                </a:solidFill>
                <a:latin typeface="Santral Bold"/>
                <a:ea typeface="Santral Bold"/>
                <a:cs typeface="Santral Bold"/>
                <a:sym typeface="Santral Bold"/>
              </a:defRPr>
            </a:lvl1pPr>
          </a:lstStyle>
          <a:p>
            <a:r>
              <a:rPr lang="tr-TR" dirty="0">
                <a:latin typeface="Helvetica" pitchFamily="2" charset="0"/>
              </a:rPr>
              <a:t>Trend of </a:t>
            </a:r>
            <a:r>
              <a:rPr lang="tr-TR" dirty="0" err="1">
                <a:latin typeface="Helvetica" pitchFamily="2" charset="0"/>
              </a:rPr>
              <a:t>Sentiment</a:t>
            </a:r>
            <a:endParaRPr dirty="0">
              <a:latin typeface="Helvetica" pitchFamily="2"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Rectangle 3"/>
          <p:cNvSpPr/>
          <p:nvPr/>
        </p:nvSpPr>
        <p:spPr>
          <a:xfrm>
            <a:off x="0" y="0"/>
            <a:ext cx="24384000" cy="13716000"/>
          </a:xfrm>
          <a:prstGeom prst="rect">
            <a:avLst/>
          </a:prstGeom>
          <a:solidFill>
            <a:srgbClr val="1D2135"/>
          </a:solidFill>
          <a:ln w="12700">
            <a:miter lim="400000"/>
          </a:ln>
        </p:spPr>
        <p:txBody>
          <a:bodyPr lIns="0" tIns="0" rIns="0" bIns="0" anchor="ctr"/>
          <a:lstStyle/>
          <a:p>
            <a:pPr algn="ctr" defTabSz="825500">
              <a:lnSpc>
                <a:spcPct val="100000"/>
              </a:lnSpc>
              <a:spcBef>
                <a:spcPts val="0"/>
              </a:spcBef>
              <a:defRPr sz="3000" b="1">
                <a:solidFill>
                  <a:srgbClr val="FFFFFF"/>
                </a:solidFill>
                <a:latin typeface="Santral Book"/>
                <a:ea typeface="Santral Book"/>
                <a:cs typeface="Santral Book"/>
                <a:sym typeface="Santral Book"/>
              </a:defRPr>
            </a:pPr>
            <a:endParaRPr/>
          </a:p>
        </p:txBody>
      </p:sp>
      <p:sp>
        <p:nvSpPr>
          <p:cNvPr id="251" name="TextBox 4"/>
          <p:cNvSpPr txBox="1"/>
          <p:nvPr/>
        </p:nvSpPr>
        <p:spPr>
          <a:xfrm>
            <a:off x="3576837" y="5830840"/>
            <a:ext cx="17230325"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defTabSz="825500">
              <a:lnSpc>
                <a:spcPct val="100000"/>
              </a:lnSpc>
              <a:spcBef>
                <a:spcPts val="0"/>
              </a:spcBef>
              <a:defRPr sz="8800" b="1">
                <a:solidFill>
                  <a:srgbClr val="7BFFC6"/>
                </a:solidFill>
                <a:latin typeface="Santral Bold"/>
                <a:ea typeface="Santral Bold"/>
                <a:cs typeface="Santral Bold"/>
                <a:sym typeface="Santral Bold"/>
              </a:defRPr>
            </a:lvl1pPr>
          </a:lstStyle>
          <a:p>
            <a:r>
              <a:rPr dirty="0">
                <a:latin typeface="Helvetica" pitchFamily="2" charset="0"/>
              </a:rPr>
              <a:t>Brand 1</a:t>
            </a:r>
          </a:p>
        </p:txBody>
      </p:sp>
      <p:sp>
        <p:nvSpPr>
          <p:cNvPr id="252" name="Check out the details of the customer feedback analysis for Brand 1."/>
          <p:cNvSpPr txBox="1"/>
          <p:nvPr/>
        </p:nvSpPr>
        <p:spPr>
          <a:xfrm>
            <a:off x="6977380" y="7701819"/>
            <a:ext cx="10498067" cy="509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dirty="0"/>
              <a:t>Check out </a:t>
            </a:r>
            <a:r>
              <a:rPr dirty="0">
                <a:latin typeface="Helvetica" pitchFamily="2" charset="0"/>
              </a:rPr>
              <a:t>the</a:t>
            </a:r>
            <a:r>
              <a:rPr dirty="0"/>
              <a:t> details of the customer feedback analysis for Brand 1.</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pic>
        <p:nvPicPr>
          <p:cNvPr id="254" name="Screenshot 2024-01-30 at 12.07.46.png" descr="Screenshot 2024-01-30 at 12.07.46.png"/>
          <p:cNvPicPr>
            <a:picLocks noChangeAspect="1"/>
          </p:cNvPicPr>
          <p:nvPr/>
        </p:nvPicPr>
        <p:blipFill>
          <a:blip r:embed="rId2"/>
          <a:stretch>
            <a:fillRect/>
          </a:stretch>
        </p:blipFill>
        <p:spPr>
          <a:xfrm>
            <a:off x="292747" y="4280920"/>
            <a:ext cx="16202664" cy="6058898"/>
          </a:xfrm>
          <a:prstGeom prst="rect">
            <a:avLst/>
          </a:prstGeom>
          <a:ln w="12700">
            <a:miter lim="400000"/>
          </a:ln>
        </p:spPr>
      </p:pic>
      <p:sp>
        <p:nvSpPr>
          <p:cNvPr id="255" name="Square"/>
          <p:cNvSpPr/>
          <p:nvPr/>
        </p:nvSpPr>
        <p:spPr>
          <a:xfrm>
            <a:off x="14519099" y="4943373"/>
            <a:ext cx="1270001" cy="1270001"/>
          </a:xfrm>
          <a:prstGeom prst="rect">
            <a:avLst/>
          </a:prstGeom>
          <a:ln w="63500">
            <a:solidFill>
              <a:schemeClr val="accent5"/>
            </a:solidFill>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56" name="Edit this content…"/>
          <p:cNvSpPr txBox="1"/>
          <p:nvPr/>
        </p:nvSpPr>
        <p:spPr>
          <a:xfrm>
            <a:off x="14880153" y="3285338"/>
            <a:ext cx="2118869" cy="690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nSpc>
                <a:spcPct val="10000"/>
              </a:lnSpc>
              <a:defRPr sz="2000">
                <a:solidFill>
                  <a:schemeClr val="accent5"/>
                </a:solidFill>
              </a:defRPr>
            </a:pPr>
            <a:r>
              <a:t>Edit this content </a:t>
            </a:r>
          </a:p>
          <a:p>
            <a:pPr>
              <a:lnSpc>
                <a:spcPct val="10000"/>
              </a:lnSpc>
              <a:spcBef>
                <a:spcPts val="2000"/>
              </a:spcBef>
              <a:defRPr sz="2000">
                <a:solidFill>
                  <a:schemeClr val="accent5"/>
                </a:solidFill>
              </a:defRPr>
            </a:pPr>
            <a:r>
              <a:t>on the dashboard</a:t>
            </a:r>
          </a:p>
        </p:txBody>
      </p:sp>
      <p:sp>
        <p:nvSpPr>
          <p:cNvPr id="257" name="Line"/>
          <p:cNvSpPr/>
          <p:nvPr/>
        </p:nvSpPr>
        <p:spPr>
          <a:xfrm flipV="1">
            <a:off x="15063846" y="4246403"/>
            <a:ext cx="786823" cy="1030114"/>
          </a:xfrm>
          <a:prstGeom prst="line">
            <a:avLst/>
          </a:prstGeom>
          <a:ln w="25400">
            <a:solidFill>
              <a:schemeClr val="accent5"/>
            </a:solidFill>
            <a:miter lim="400000"/>
            <a:tailEnd type="triangle"/>
          </a:ln>
        </p:spPr>
        <p:txBody>
          <a:bodyPr lIns="50800" tIns="50800" rIns="50800" bIns="50800" anchor="ctr"/>
          <a:lstStyle/>
          <a:p>
            <a:endParaRPr/>
          </a:p>
        </p:txBody>
      </p:sp>
      <p:pic>
        <p:nvPicPr>
          <p:cNvPr id="258" name="Screenshot 2024-01-30 at 12.05.23.png" descr="Screenshot 2024-01-30 at 12.05.23.png"/>
          <p:cNvPicPr>
            <a:picLocks noChangeAspect="1"/>
          </p:cNvPicPr>
          <p:nvPr/>
        </p:nvPicPr>
        <p:blipFill>
          <a:blip r:embed="rId3"/>
          <a:stretch>
            <a:fillRect/>
          </a:stretch>
        </p:blipFill>
        <p:spPr>
          <a:xfrm>
            <a:off x="17220041" y="4381783"/>
            <a:ext cx="6230897" cy="8559770"/>
          </a:xfrm>
          <a:prstGeom prst="rect">
            <a:avLst/>
          </a:prstGeom>
          <a:ln w="12700">
            <a:miter lim="400000"/>
          </a:ln>
        </p:spPr>
      </p:pic>
      <p:pic>
        <p:nvPicPr>
          <p:cNvPr id="259" name="Screenshot 2024-01-30 at 12.06.42.png" descr="Screenshot 2024-01-30 at 12.06.42.png"/>
          <p:cNvPicPr>
            <a:picLocks noChangeAspect="1"/>
          </p:cNvPicPr>
          <p:nvPr/>
        </p:nvPicPr>
        <p:blipFill>
          <a:blip r:embed="rId4"/>
          <a:stretch>
            <a:fillRect/>
          </a:stretch>
        </p:blipFill>
        <p:spPr>
          <a:xfrm>
            <a:off x="17215722" y="561589"/>
            <a:ext cx="6347593" cy="3483436"/>
          </a:xfrm>
          <a:prstGeom prst="rect">
            <a:avLst/>
          </a:prstGeom>
          <a:ln w="12700">
            <a:miter lim="400000"/>
          </a:ln>
        </p:spPr>
      </p:pic>
      <p:sp>
        <p:nvSpPr>
          <p:cNvPr id="260" name="TextBox 4"/>
          <p:cNvSpPr txBox="1"/>
          <p:nvPr/>
        </p:nvSpPr>
        <p:spPr>
          <a:xfrm>
            <a:off x="519951" y="688636"/>
            <a:ext cx="17230325"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rgbClr val="7BFFC6"/>
                </a:solidFill>
                <a:latin typeface="Santral Bold"/>
                <a:ea typeface="Santral Bold"/>
                <a:cs typeface="Santral Bold"/>
                <a:sym typeface="Santral Bold"/>
              </a:defRPr>
            </a:lvl1pPr>
          </a:lstStyle>
          <a:p>
            <a:r>
              <a:rPr dirty="0">
                <a:latin typeface="Helvetica" pitchFamily="2" charset="0"/>
              </a:rPr>
              <a:t>Brand 1</a:t>
            </a:r>
          </a:p>
        </p:txBody>
      </p:sp>
      <p:sp>
        <p:nvSpPr>
          <p:cNvPr id="261" name="Jot down your notes here about this brand."/>
          <p:cNvSpPr txBox="1"/>
          <p:nvPr/>
        </p:nvSpPr>
        <p:spPr>
          <a:xfrm>
            <a:off x="508155" y="1563292"/>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pic>
        <p:nvPicPr>
          <p:cNvPr id="263" name="Screenshot 2024-01-30 at 12.19.39.png" descr="Screenshot 2024-01-30 at 12.19.39.png"/>
          <p:cNvPicPr>
            <a:picLocks noChangeAspect="1"/>
          </p:cNvPicPr>
          <p:nvPr/>
        </p:nvPicPr>
        <p:blipFill>
          <a:blip r:embed="rId2"/>
          <a:srcRect/>
          <a:stretch>
            <a:fillRect/>
          </a:stretch>
        </p:blipFill>
        <p:spPr>
          <a:xfrm>
            <a:off x="15532630" y="7201858"/>
            <a:ext cx="8703776" cy="4441158"/>
          </a:xfrm>
          <a:prstGeom prst="rect">
            <a:avLst/>
          </a:prstGeom>
          <a:ln w="12700">
            <a:miter lim="400000"/>
          </a:ln>
        </p:spPr>
      </p:pic>
      <p:pic>
        <p:nvPicPr>
          <p:cNvPr id="264" name="Screenshot 2024-01-30 at 12.19.46.png" descr="Screenshot 2024-01-30 at 12.19.46.png"/>
          <p:cNvPicPr>
            <a:picLocks noChangeAspect="1"/>
          </p:cNvPicPr>
          <p:nvPr/>
        </p:nvPicPr>
        <p:blipFill>
          <a:blip r:embed="rId3"/>
          <a:srcRect r="3098"/>
          <a:stretch>
            <a:fillRect/>
          </a:stretch>
        </p:blipFill>
        <p:spPr>
          <a:xfrm>
            <a:off x="8662504" y="7296645"/>
            <a:ext cx="6840259" cy="4649971"/>
          </a:xfrm>
          <a:prstGeom prst="rect">
            <a:avLst/>
          </a:prstGeom>
          <a:ln w="12700">
            <a:miter lim="400000"/>
          </a:ln>
        </p:spPr>
      </p:pic>
      <p:sp>
        <p:nvSpPr>
          <p:cNvPr id="265" name="Google Shape;91;p4"/>
          <p:cNvSpPr txBox="1"/>
          <p:nvPr/>
        </p:nvSpPr>
        <p:spPr>
          <a:xfrm>
            <a:off x="785332" y="5743695"/>
            <a:ext cx="7345985"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3200" b="1">
                <a:solidFill>
                  <a:srgbClr val="7BFFC6"/>
                </a:solidFill>
                <a:latin typeface="Santral Bold"/>
                <a:ea typeface="Santral Bold"/>
                <a:cs typeface="Santral Bold"/>
                <a:sym typeface="Santral Bold"/>
              </a:defRPr>
            </a:lvl1pPr>
          </a:lstStyle>
          <a:p>
            <a:r>
              <a:t>Popular Topics</a:t>
            </a:r>
          </a:p>
        </p:txBody>
      </p:sp>
      <p:pic>
        <p:nvPicPr>
          <p:cNvPr id="266" name="Screenshot 2024-01-02 at 14.11.32.png" descr="Screenshot 2024-01-02 at 14.11.32.png"/>
          <p:cNvPicPr>
            <a:picLocks noChangeAspect="1"/>
          </p:cNvPicPr>
          <p:nvPr/>
        </p:nvPicPr>
        <p:blipFill>
          <a:blip r:embed="rId4"/>
          <a:stretch>
            <a:fillRect/>
          </a:stretch>
        </p:blipFill>
        <p:spPr>
          <a:xfrm>
            <a:off x="111184" y="1740072"/>
            <a:ext cx="21901314" cy="5012908"/>
          </a:xfrm>
          <a:prstGeom prst="rect">
            <a:avLst/>
          </a:prstGeom>
          <a:ln w="12700">
            <a:miter lim="400000"/>
          </a:ln>
        </p:spPr>
      </p:pic>
      <p:pic>
        <p:nvPicPr>
          <p:cNvPr id="267" name="Screenshot 2024-01-30 at 12.10.17.png" descr="Screenshot 2024-01-30 at 12.10.17.png"/>
          <p:cNvPicPr>
            <a:picLocks noChangeAspect="1"/>
          </p:cNvPicPr>
          <p:nvPr/>
        </p:nvPicPr>
        <p:blipFill>
          <a:blip r:embed="rId5"/>
          <a:stretch>
            <a:fillRect/>
          </a:stretch>
        </p:blipFill>
        <p:spPr>
          <a:xfrm>
            <a:off x="-31232" y="7332243"/>
            <a:ext cx="8979113" cy="3580159"/>
          </a:xfrm>
          <a:prstGeom prst="rect">
            <a:avLst/>
          </a:prstGeom>
          <a:ln w="12700">
            <a:miter lim="400000"/>
          </a:ln>
        </p:spPr>
      </p:pic>
      <p:sp>
        <p:nvSpPr>
          <p:cNvPr id="268" name="TextBox 4"/>
          <p:cNvSpPr txBox="1"/>
          <p:nvPr/>
        </p:nvSpPr>
        <p:spPr>
          <a:xfrm>
            <a:off x="519951" y="688636"/>
            <a:ext cx="6377378"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rgbClr val="7BFFC6"/>
                </a:solidFill>
                <a:latin typeface="Santral Bold"/>
                <a:ea typeface="Santral Bold"/>
                <a:cs typeface="Santral Bold"/>
                <a:sym typeface="Santral Bold"/>
              </a:defRPr>
            </a:lvl1pPr>
          </a:lstStyle>
          <a:p>
            <a:r>
              <a:rPr dirty="0">
                <a:latin typeface="Helvetica" pitchFamily="2" charset="0"/>
              </a:rPr>
              <a:t>Brand 1 - Date Trend</a:t>
            </a:r>
          </a:p>
        </p:txBody>
      </p:sp>
      <p:sp>
        <p:nvSpPr>
          <p:cNvPr id="269" name="Jot down your notes here about this brand."/>
          <p:cNvSpPr txBox="1"/>
          <p:nvPr/>
        </p:nvSpPr>
        <p:spPr>
          <a:xfrm>
            <a:off x="508155" y="1563292"/>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sp>
        <p:nvSpPr>
          <p:cNvPr id="270" name="Google Shape;91;p4"/>
          <p:cNvSpPr txBox="1"/>
          <p:nvPr/>
        </p:nvSpPr>
        <p:spPr>
          <a:xfrm>
            <a:off x="785332" y="6953094"/>
            <a:ext cx="7345985"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rgbClr val="F763B5"/>
                </a:solidFill>
                <a:latin typeface="Santral Bold"/>
                <a:ea typeface="Santral Bold"/>
                <a:cs typeface="Santral Bold"/>
                <a:sym typeface="Santral Bold"/>
              </a:defRPr>
            </a:lvl1pPr>
          </a:lstStyle>
          <a:p>
            <a:r>
              <a:rPr b="1">
                <a:latin typeface="Helvetica" pitchFamily="2" charset="0"/>
              </a:rPr>
              <a:t>Popular Topics - In General</a:t>
            </a:r>
          </a:p>
        </p:txBody>
      </p:sp>
      <p:sp>
        <p:nvSpPr>
          <p:cNvPr id="271" name="Google Shape;91;p4"/>
          <p:cNvSpPr txBox="1"/>
          <p:nvPr/>
        </p:nvSpPr>
        <p:spPr>
          <a:xfrm>
            <a:off x="10438443" y="6953095"/>
            <a:ext cx="4053242"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rgbClr val="7BFFC6"/>
                </a:solidFill>
                <a:latin typeface="Santral Bold"/>
                <a:ea typeface="Santral Bold"/>
                <a:cs typeface="Santral Bold"/>
                <a:sym typeface="Santral Bold"/>
              </a:defRPr>
            </a:lvl1pPr>
          </a:lstStyle>
          <a:p>
            <a:r>
              <a:rPr b="1">
                <a:latin typeface="Helvetica" pitchFamily="2" charset="0"/>
              </a:rPr>
              <a:t>Popular Topics - Positive</a:t>
            </a:r>
          </a:p>
        </p:txBody>
      </p:sp>
      <p:sp>
        <p:nvSpPr>
          <p:cNvPr id="272" name="Google Shape;91;p4"/>
          <p:cNvSpPr txBox="1"/>
          <p:nvPr/>
        </p:nvSpPr>
        <p:spPr>
          <a:xfrm>
            <a:off x="17756630" y="6953095"/>
            <a:ext cx="4255868" cy="3847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500">
                <a:solidFill>
                  <a:schemeClr val="accent5"/>
                </a:solidFill>
                <a:latin typeface="Santral Bold"/>
                <a:ea typeface="Santral Bold"/>
                <a:cs typeface="Santral Bold"/>
                <a:sym typeface="Santral Bold"/>
              </a:defRPr>
            </a:lvl1pPr>
          </a:lstStyle>
          <a:p>
            <a:r>
              <a:rPr b="1">
                <a:latin typeface="Helvetica" pitchFamily="2" charset="0"/>
              </a:rPr>
              <a:t>Popular Topics - Negative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D2135"/>
        </a:solidFill>
        <a:effectLst/>
      </p:bgPr>
    </p:bg>
    <p:spTree>
      <p:nvGrpSpPr>
        <p:cNvPr id="1" name=""/>
        <p:cNvGrpSpPr/>
        <p:nvPr/>
      </p:nvGrpSpPr>
      <p:grpSpPr>
        <a:xfrm>
          <a:off x="0" y="0"/>
          <a:ext cx="0" cy="0"/>
          <a:chOff x="0" y="0"/>
          <a:chExt cx="0" cy="0"/>
        </a:xfrm>
      </p:grpSpPr>
      <p:sp>
        <p:nvSpPr>
          <p:cNvPr id="274" name="Google Shape;91;p4"/>
          <p:cNvSpPr txBox="1"/>
          <p:nvPr/>
        </p:nvSpPr>
        <p:spPr>
          <a:xfrm>
            <a:off x="11907645" y="755454"/>
            <a:ext cx="7345985"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000" b="1">
                <a:solidFill>
                  <a:srgbClr val="7BFFC6"/>
                </a:solidFill>
                <a:latin typeface="Santral Bold"/>
                <a:ea typeface="Santral Bold"/>
                <a:cs typeface="Santral Bold"/>
                <a:sym typeface="Santral Bold"/>
              </a:defRPr>
            </a:lvl1pPr>
          </a:lstStyle>
          <a:p>
            <a:r>
              <a:t>Positive Categories</a:t>
            </a:r>
          </a:p>
        </p:txBody>
      </p:sp>
      <p:pic>
        <p:nvPicPr>
          <p:cNvPr id="275" name="Screenshot 2024-01-30 at 12.11.39.png" descr="Screenshot 2024-01-30 at 12.11.39.png"/>
          <p:cNvPicPr>
            <a:picLocks noChangeAspect="1"/>
          </p:cNvPicPr>
          <p:nvPr/>
        </p:nvPicPr>
        <p:blipFill>
          <a:blip r:embed="rId2"/>
          <a:stretch>
            <a:fillRect/>
          </a:stretch>
        </p:blipFill>
        <p:spPr>
          <a:xfrm>
            <a:off x="11463968" y="1699444"/>
            <a:ext cx="5558705" cy="10929434"/>
          </a:xfrm>
          <a:prstGeom prst="rect">
            <a:avLst/>
          </a:prstGeom>
          <a:ln w="12700">
            <a:miter lim="400000"/>
          </a:ln>
        </p:spPr>
      </p:pic>
      <p:sp>
        <p:nvSpPr>
          <p:cNvPr id="276" name="Google Shape;91;p4"/>
          <p:cNvSpPr txBox="1"/>
          <p:nvPr/>
        </p:nvSpPr>
        <p:spPr>
          <a:xfrm>
            <a:off x="18148417" y="755454"/>
            <a:ext cx="7345985" cy="368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spAutoFit/>
          </a:bodyPr>
          <a:lstStyle>
            <a:lvl1pPr defTabSz="1109076">
              <a:lnSpc>
                <a:spcPct val="100000"/>
              </a:lnSpc>
              <a:spcBef>
                <a:spcPts val="0"/>
              </a:spcBef>
              <a:defRPr sz="2000" b="1">
                <a:solidFill>
                  <a:schemeClr val="accent5"/>
                </a:solidFill>
                <a:latin typeface="Santral Bold"/>
                <a:ea typeface="Santral Bold"/>
                <a:cs typeface="Santral Bold"/>
                <a:sym typeface="Santral Bold"/>
              </a:defRPr>
            </a:lvl1pPr>
          </a:lstStyle>
          <a:p>
            <a:r>
              <a:t>Negative Categories</a:t>
            </a:r>
          </a:p>
        </p:txBody>
      </p:sp>
      <p:sp>
        <p:nvSpPr>
          <p:cNvPr id="277" name="TextBox 4"/>
          <p:cNvSpPr txBox="1"/>
          <p:nvPr/>
        </p:nvSpPr>
        <p:spPr>
          <a:xfrm>
            <a:off x="519951" y="688636"/>
            <a:ext cx="10376860"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defTabSz="825500">
              <a:lnSpc>
                <a:spcPct val="100000"/>
              </a:lnSpc>
              <a:spcBef>
                <a:spcPts val="0"/>
              </a:spcBef>
              <a:defRPr sz="4000" b="1">
                <a:solidFill>
                  <a:srgbClr val="7BFFC6"/>
                </a:solidFill>
                <a:latin typeface="Santral Bold"/>
                <a:ea typeface="Santral Bold"/>
                <a:cs typeface="Santral Bold"/>
                <a:sym typeface="Santral Bold"/>
              </a:defRPr>
            </a:lvl1pPr>
          </a:lstStyle>
          <a:p>
            <a:r>
              <a:rPr dirty="0">
                <a:latin typeface="Helvetica" pitchFamily="2" charset="0"/>
              </a:rPr>
              <a:t>Brand 1 - Positive &amp; Negative Reviews</a:t>
            </a:r>
          </a:p>
        </p:txBody>
      </p:sp>
      <p:sp>
        <p:nvSpPr>
          <p:cNvPr id="278" name="Jot down your notes here about this brand."/>
          <p:cNvSpPr txBox="1"/>
          <p:nvPr/>
        </p:nvSpPr>
        <p:spPr>
          <a:xfrm>
            <a:off x="508155" y="1563292"/>
            <a:ext cx="5958362" cy="5116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rPr>
                <a:latin typeface="Helvetica" pitchFamily="2" charset="0"/>
              </a:rPr>
              <a:t>Jot down your notes here about this brand.</a:t>
            </a:r>
          </a:p>
        </p:txBody>
      </p:sp>
      <p:pic>
        <p:nvPicPr>
          <p:cNvPr id="279" name="Screenshot 2024-01-30 at 12.11.50.png" descr="Screenshot 2024-01-30 at 12.11.50.png"/>
          <p:cNvPicPr>
            <a:picLocks noChangeAspect="1"/>
          </p:cNvPicPr>
          <p:nvPr/>
        </p:nvPicPr>
        <p:blipFill>
          <a:blip r:embed="rId3"/>
          <a:srcRect b="3403"/>
          <a:stretch>
            <a:fillRect/>
          </a:stretch>
        </p:blipFill>
        <p:spPr>
          <a:xfrm>
            <a:off x="17763560" y="1567450"/>
            <a:ext cx="5476958" cy="6147823"/>
          </a:xfrm>
          <a:prstGeom prst="rect">
            <a:avLst/>
          </a:prstGeom>
          <a:ln w="12700">
            <a:miter lim="400000"/>
          </a:ln>
        </p:spPr>
      </p:pic>
      <p:sp>
        <p:nvSpPr>
          <p:cNvPr id="280" name="Rounded Rectangle"/>
          <p:cNvSpPr/>
          <p:nvPr/>
        </p:nvSpPr>
        <p:spPr>
          <a:xfrm>
            <a:off x="18021980" y="7677865"/>
            <a:ext cx="4960036" cy="5565693"/>
          </a:xfrm>
          <a:prstGeom prst="roundRect">
            <a:avLst>
              <a:gd name="adj" fmla="val 14258"/>
            </a:avLst>
          </a:prstGeom>
          <a:solidFill>
            <a:srgbClr val="252D4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81" name="Thunderbolt"/>
          <p:cNvSpPr/>
          <p:nvPr/>
        </p:nvSpPr>
        <p:spPr>
          <a:xfrm>
            <a:off x="20407159" y="9154402"/>
            <a:ext cx="189679" cy="368301"/>
          </a:xfrm>
          <a:custGeom>
            <a:avLst/>
            <a:gdLst/>
            <a:ahLst/>
            <a:cxnLst>
              <a:cxn ang="0">
                <a:pos x="wd2" y="hd2"/>
              </a:cxn>
              <a:cxn ang="5400000">
                <a:pos x="wd2" y="hd2"/>
              </a:cxn>
              <a:cxn ang="10800000">
                <a:pos x="wd2" y="hd2"/>
              </a:cxn>
              <a:cxn ang="16200000">
                <a:pos x="wd2" y="hd2"/>
              </a:cxn>
            </a:cxnLst>
            <a:rect l="0" t="0" r="r" b="b"/>
            <a:pathLst>
              <a:path w="21600" h="21383" extrusionOk="0">
                <a:moveTo>
                  <a:pt x="19015" y="0"/>
                </a:moveTo>
                <a:lnTo>
                  <a:pt x="0" y="12374"/>
                </a:lnTo>
                <a:lnTo>
                  <a:pt x="9106" y="12448"/>
                </a:lnTo>
                <a:cubicBezTo>
                  <a:pt x="9106" y="12448"/>
                  <a:pt x="3935" y="21161"/>
                  <a:pt x="3791" y="21380"/>
                </a:cubicBezTo>
                <a:cubicBezTo>
                  <a:pt x="3648" y="21600"/>
                  <a:pt x="21600" y="9446"/>
                  <a:pt x="21600" y="9446"/>
                </a:cubicBezTo>
                <a:lnTo>
                  <a:pt x="12838" y="9446"/>
                </a:lnTo>
                <a:lnTo>
                  <a:pt x="19015" y="0"/>
                </a:lnTo>
                <a:close/>
              </a:path>
            </a:pathLst>
          </a:custGeom>
          <a:solidFill>
            <a:srgbClr val="FFFFFF"/>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82" name="Jot down your notes here about categories."/>
          <p:cNvSpPr txBox="1"/>
          <p:nvPr/>
        </p:nvSpPr>
        <p:spPr>
          <a:xfrm>
            <a:off x="18448024" y="9942055"/>
            <a:ext cx="4511254" cy="10373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R="6164" indent="12700" defTabSz="1109609">
              <a:lnSpc>
                <a:spcPct val="116700"/>
              </a:lnSpc>
              <a:spcBef>
                <a:spcPts val="900"/>
              </a:spcBef>
              <a:defRPr sz="2400">
                <a:solidFill>
                  <a:srgbClr val="FFFFFF"/>
                </a:solidFill>
                <a:latin typeface="Santral Book"/>
                <a:ea typeface="Santral Book"/>
                <a:cs typeface="Santral Book"/>
                <a:sym typeface="Santral Book"/>
              </a:defRPr>
            </a:lvl1pPr>
          </a:lstStyle>
          <a:p>
            <a:r>
              <a:t>Jot down your notes here about categories.</a:t>
            </a:r>
          </a:p>
        </p:txBody>
      </p:sp>
      <p:pic>
        <p:nvPicPr>
          <p:cNvPr id="283" name="Screenshot 2024-01-30 at 12.22.12.png" descr="Screenshot 2024-01-30 at 12.22.12.png"/>
          <p:cNvPicPr>
            <a:picLocks noChangeAspect="1"/>
          </p:cNvPicPr>
          <p:nvPr/>
        </p:nvPicPr>
        <p:blipFill>
          <a:blip r:embed="rId4"/>
          <a:stretch>
            <a:fillRect/>
          </a:stretch>
        </p:blipFill>
        <p:spPr>
          <a:xfrm>
            <a:off x="258035" y="2159621"/>
            <a:ext cx="10376861" cy="10330673"/>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TotalTime>
  <Words>638</Words>
  <Application>Microsoft Macintosh PowerPoint</Application>
  <PresentationFormat>Custom</PresentationFormat>
  <Paragraphs>97</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Arial Rounded MT Bold</vt:lpstr>
      <vt:lpstr>Helvetica</vt:lpstr>
      <vt:lpstr>Helvetica Light</vt:lpstr>
      <vt:lpstr>Helvetica Neue</vt:lpstr>
      <vt:lpstr>Helvetica Neue Medium</vt:lpstr>
      <vt:lpstr>Santral Book</vt:lpstr>
      <vt:lpstr>21_BasicWhite</vt:lpstr>
      <vt:lpstr>PowerPoint Presentation</vt:lpstr>
      <vt:lpstr>About This Report This report has created to understand the market of xxx.</vt:lpstr>
      <vt:lpstr>MARKA: SOLO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Beybin | Kimola Inc.</cp:lastModifiedBy>
  <cp:revision>2</cp:revision>
  <dcterms:modified xsi:type="dcterms:W3CDTF">2024-01-30T10:50:05Z</dcterms:modified>
</cp:coreProperties>
</file>